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981" r:id="rId2"/>
    <p:sldId id="982" r:id="rId3"/>
    <p:sldId id="983" r:id="rId4"/>
    <p:sldId id="1068" r:id="rId5"/>
    <p:sldId id="985" r:id="rId6"/>
    <p:sldId id="1077" r:id="rId7"/>
    <p:sldId id="993" r:id="rId8"/>
    <p:sldId id="1091" r:id="rId9"/>
    <p:sldId id="1093" r:id="rId10"/>
    <p:sldId id="1044" r:id="rId11"/>
    <p:sldId id="992"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6728E7C-22CD-44FC-863B-CE948074D2C7}">
          <p14:sldIdLst>
            <p14:sldId id="981"/>
            <p14:sldId id="982"/>
            <p14:sldId id="983"/>
            <p14:sldId id="1068"/>
            <p14:sldId id="985"/>
            <p14:sldId id="1077"/>
            <p14:sldId id="993"/>
            <p14:sldId id="1091"/>
            <p14:sldId id="1093"/>
            <p14:sldId id="1044"/>
            <p14:sldId id="9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AL" initials="M" lastIdx="3" clrIdx="0">
    <p:extLst>
      <p:ext uri="{19B8F6BF-5375-455C-9EA6-DF929625EA0E}">
        <p15:presenceInfo xmlns:p15="http://schemas.microsoft.com/office/powerpoint/2012/main" userId="MICHE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516"/>
    <a:srgbClr val="0000FF"/>
    <a:srgbClr val="A3A3A3"/>
    <a:srgbClr val="DBDBDB"/>
    <a:srgbClr val="FFFFFF"/>
    <a:srgbClr val="C0C0C0"/>
    <a:srgbClr val="B2B2B2"/>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83145" autoAdjust="0"/>
  </p:normalViewPr>
  <p:slideViewPr>
    <p:cSldViewPr snapToObjects="1">
      <p:cViewPr>
        <p:scale>
          <a:sx n="100" d="100"/>
          <a:sy n="100" d="100"/>
        </p:scale>
        <p:origin x="1734" y="78"/>
      </p:cViewPr>
      <p:guideLst>
        <p:guide orient="horz" pos="2160"/>
        <p:guide pos="2880"/>
      </p:guideLst>
    </p:cSldViewPr>
  </p:slideViewPr>
  <p:outlineViewPr>
    <p:cViewPr>
      <p:scale>
        <a:sx n="33" d="100"/>
        <a:sy n="33" d="100"/>
      </p:scale>
      <p:origin x="0" y="-4194"/>
    </p:cViewPr>
  </p:outlineViewPr>
  <p:notesTextViewPr>
    <p:cViewPr>
      <p:scale>
        <a:sx n="100" d="100"/>
        <a:sy n="100" d="100"/>
      </p:scale>
      <p:origin x="0" y="0"/>
    </p:cViewPr>
  </p:notesTextViewPr>
  <p:sorterViewPr>
    <p:cViewPr>
      <p:scale>
        <a:sx n="66" d="100"/>
        <a:sy n="66" d="100"/>
      </p:scale>
      <p:origin x="0" y="-16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63D4C1-20F2-4747-938B-5459EFC63395}" type="datetimeFigureOut">
              <a:rPr lang="en-US" smtClean="0"/>
              <a:pPr/>
              <a:t>4/4/2021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5EB12F-C02B-4710-AFAE-F9D659A71527}" type="slidenum">
              <a:rPr lang="en-US" smtClean="0"/>
              <a:pPr/>
              <a:t>‹#›</a:t>
            </a:fld>
            <a:endParaRPr lang="en-US"/>
          </a:p>
        </p:txBody>
      </p:sp>
    </p:spTree>
    <p:extLst>
      <p:ext uri="{BB962C8B-B14F-4D97-AF65-F5344CB8AC3E}">
        <p14:creationId xmlns:p14="http://schemas.microsoft.com/office/powerpoint/2010/main" val="3854287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a:t>
            </a:fld>
            <a:endParaRPr lang="en-US"/>
          </a:p>
        </p:txBody>
      </p:sp>
    </p:spTree>
    <p:extLst>
      <p:ext uri="{BB962C8B-B14F-4D97-AF65-F5344CB8AC3E}">
        <p14:creationId xmlns:p14="http://schemas.microsoft.com/office/powerpoint/2010/main" val="334563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10</a:t>
            </a:fld>
            <a:endParaRPr lang="en-US"/>
          </a:p>
        </p:txBody>
      </p:sp>
    </p:spTree>
    <p:extLst>
      <p:ext uri="{BB962C8B-B14F-4D97-AF65-F5344CB8AC3E}">
        <p14:creationId xmlns:p14="http://schemas.microsoft.com/office/powerpoint/2010/main" val="407669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11</a:t>
            </a:fld>
            <a:endParaRPr lang="en-US"/>
          </a:p>
        </p:txBody>
      </p:sp>
    </p:spTree>
    <p:extLst>
      <p:ext uri="{BB962C8B-B14F-4D97-AF65-F5344CB8AC3E}">
        <p14:creationId xmlns:p14="http://schemas.microsoft.com/office/powerpoint/2010/main" val="64536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Bài</a:t>
            </a:r>
            <a:r>
              <a:rPr lang="en-US" dirty="0"/>
              <a:t> </a:t>
            </a:r>
            <a:r>
              <a:rPr lang="en-US" dirty="0" err="1"/>
              <a:t>trình</a:t>
            </a:r>
            <a:r>
              <a:rPr lang="en-US" dirty="0"/>
              <a:t> </a:t>
            </a:r>
            <a:r>
              <a:rPr lang="en-US" dirty="0" err="1"/>
              <a:t>bày</a:t>
            </a:r>
            <a:r>
              <a:rPr lang="en-US" dirty="0"/>
              <a:t> </a:t>
            </a:r>
            <a:r>
              <a:rPr lang="en-US" dirty="0" err="1"/>
              <a:t>của</a:t>
            </a:r>
            <a:r>
              <a:rPr lang="en-US" dirty="0"/>
              <a:t> </a:t>
            </a:r>
            <a:r>
              <a:rPr lang="en-US" dirty="0" err="1"/>
              <a:t>em</a:t>
            </a:r>
            <a:r>
              <a:rPr lang="en-US" dirty="0"/>
              <a:t> </a:t>
            </a:r>
            <a:r>
              <a:rPr lang="en-US" dirty="0" err="1"/>
              <a:t>hôm</a:t>
            </a:r>
            <a:r>
              <a:rPr lang="en-US" dirty="0"/>
              <a:t> nay </a:t>
            </a:r>
            <a:r>
              <a:rPr lang="en-US" dirty="0" err="1"/>
              <a:t>gồm</a:t>
            </a:r>
            <a:r>
              <a:rPr lang="en-US" dirty="0"/>
              <a:t> 5 </a:t>
            </a:r>
            <a:r>
              <a:rPr lang="en-US" dirty="0" err="1"/>
              <a:t>phần</a:t>
            </a:r>
            <a:r>
              <a:rPr lang="en-US" dirty="0"/>
              <a:t>: </a:t>
            </a:r>
          </a:p>
        </p:txBody>
      </p:sp>
      <p:sp>
        <p:nvSpPr>
          <p:cNvPr id="4" name="Slide Number Placeholder 3"/>
          <p:cNvSpPr>
            <a:spLocks noGrp="1"/>
          </p:cNvSpPr>
          <p:nvPr>
            <p:ph type="sldNum" sz="quarter" idx="10"/>
          </p:nvPr>
        </p:nvSpPr>
        <p:spPr/>
        <p:txBody>
          <a:bodyPr/>
          <a:lstStyle/>
          <a:p>
            <a:fld id="{7F197805-6948-46AA-8188-9C2F7135ECC0}" type="slidenum">
              <a:rPr lang="en-US" smtClean="0"/>
              <a:pPr/>
              <a:t>2</a:t>
            </a:fld>
            <a:endParaRPr lang="en-US"/>
          </a:p>
        </p:txBody>
      </p:sp>
    </p:spTree>
    <p:extLst>
      <p:ext uri="{BB962C8B-B14F-4D97-AF65-F5344CB8AC3E}">
        <p14:creationId xmlns:p14="http://schemas.microsoft.com/office/powerpoint/2010/main" val="63576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3</a:t>
            </a:fld>
            <a:endParaRPr lang="en-US"/>
          </a:p>
        </p:txBody>
      </p:sp>
    </p:spTree>
    <p:extLst>
      <p:ext uri="{BB962C8B-B14F-4D97-AF65-F5344CB8AC3E}">
        <p14:creationId xmlns:p14="http://schemas.microsoft.com/office/powerpoint/2010/main" val="475691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4</a:t>
            </a:fld>
            <a:endParaRPr lang="en-US"/>
          </a:p>
        </p:txBody>
      </p:sp>
    </p:spTree>
    <p:extLst>
      <p:ext uri="{BB962C8B-B14F-4D97-AF65-F5344CB8AC3E}">
        <p14:creationId xmlns:p14="http://schemas.microsoft.com/office/powerpoint/2010/main" val="3218800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Do đo em đưa ra giải pháp sử dụng thiết bị trung gian giữa máy giặt và khách hàng để tận dụng những máy giặt phổ thông sử dụng thẻ giặt để thanh toán. Khi giặt xong khách hàng sẽ nhận được thông tin chi phí giặt và số dư tài khoản</a:t>
            </a:r>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5</a:t>
            </a:fld>
            <a:endParaRPr lang="en-US"/>
          </a:p>
        </p:txBody>
      </p:sp>
    </p:spTree>
    <p:extLst>
      <p:ext uri="{BB962C8B-B14F-4D97-AF65-F5344CB8AC3E}">
        <p14:creationId xmlns:p14="http://schemas.microsoft.com/office/powerpoint/2010/main" val="302496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D05EB12F-C02B-4710-AFAE-F9D659A71527}" type="slidenum">
              <a:rPr lang="en-US" smtClean="0"/>
              <a:pPr/>
              <a:t>6</a:t>
            </a:fld>
            <a:endParaRPr lang="en-US"/>
          </a:p>
        </p:txBody>
      </p:sp>
    </p:spTree>
    <p:extLst>
      <p:ext uri="{BB962C8B-B14F-4D97-AF65-F5344CB8AC3E}">
        <p14:creationId xmlns:p14="http://schemas.microsoft.com/office/powerpoint/2010/main" val="24843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7</a:t>
            </a:fld>
            <a:endParaRPr lang="en-US"/>
          </a:p>
        </p:txBody>
      </p:sp>
    </p:spTree>
    <p:extLst>
      <p:ext uri="{BB962C8B-B14F-4D97-AF65-F5344CB8AC3E}">
        <p14:creationId xmlns:p14="http://schemas.microsoft.com/office/powerpoint/2010/main" val="13431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8</a:t>
            </a:fld>
            <a:endParaRPr lang="en-US"/>
          </a:p>
        </p:txBody>
      </p:sp>
    </p:spTree>
    <p:extLst>
      <p:ext uri="{BB962C8B-B14F-4D97-AF65-F5344CB8AC3E}">
        <p14:creationId xmlns:p14="http://schemas.microsoft.com/office/powerpoint/2010/main" val="18980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9</a:t>
            </a:fld>
            <a:endParaRPr lang="en-US"/>
          </a:p>
        </p:txBody>
      </p:sp>
    </p:spTree>
    <p:extLst>
      <p:ext uri="{BB962C8B-B14F-4D97-AF65-F5344CB8AC3E}">
        <p14:creationId xmlns:p14="http://schemas.microsoft.com/office/powerpoint/2010/main" val="396899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wmf"/><Relationship Id="rId9"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tart">
    <p:bg bwMode="gray">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04/05/2017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50C42-A610-4C2F-B26C-A58EA252EE76}" type="slidenum">
              <a:rPr lang="en-US" smtClean="0"/>
              <a:pPr/>
              <a:t>‹#›</a:t>
            </a:fld>
            <a:endParaRPr lang="en-US"/>
          </a:p>
        </p:txBody>
      </p:sp>
      <p:sp>
        <p:nvSpPr>
          <p:cNvPr id="7" name="Rectangle 6"/>
          <p:cNvSpPr/>
          <p:nvPr userDrawn="1"/>
        </p:nvSpPr>
        <p:spPr bwMode="gray">
          <a:xfrm>
            <a:off x="3684716" y="1001185"/>
            <a:ext cx="4510356" cy="5239820"/>
          </a:xfrm>
          <a:prstGeom prst="rect">
            <a:avLst/>
          </a:prstGeom>
          <a:blipFill dpi="0" rotWithShape="1">
            <a:blip r:embed="rId2" cstate="print">
              <a:alphaModFix amt="70000"/>
              <a:grayscl/>
              <a:lum bright="-24000"/>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descr="shpere1.png"/>
          <p:cNvPicPr>
            <a:picLocks noChangeAspect="1"/>
          </p:cNvPicPr>
          <p:nvPr userDrawn="1"/>
        </p:nvPicPr>
        <p:blipFill>
          <a:blip r:embed="rId3" cstate="print"/>
          <a:srcRect t="8380" r="48026" b="19706"/>
          <a:stretch>
            <a:fillRect/>
          </a:stretch>
        </p:blipFill>
        <p:spPr>
          <a:xfrm>
            <a:off x="4376739" y="0"/>
            <a:ext cx="4767262" cy="6831106"/>
          </a:xfrm>
          <a:prstGeom prst="rect">
            <a:avLst/>
          </a:prstGeom>
        </p:spPr>
      </p:pic>
      <p:grpSp>
        <p:nvGrpSpPr>
          <p:cNvPr id="9" name="Group 8"/>
          <p:cNvGrpSpPr/>
          <p:nvPr userDrawn="1"/>
        </p:nvGrpSpPr>
        <p:grpSpPr bwMode="gray">
          <a:xfrm>
            <a:off x="6240915" y="3217884"/>
            <a:ext cx="1694218" cy="1695640"/>
            <a:chOff x="7072800" y="2959418"/>
            <a:chExt cx="1694218" cy="1695640"/>
          </a:xfrm>
          <a:effectLst>
            <a:reflection blurRad="6350" stA="50000" endA="300" endPos="55500" dist="50800" dir="5400000" sy="-100000" algn="bl" rotWithShape="0"/>
          </a:effectLst>
        </p:grpSpPr>
        <p:grpSp>
          <p:nvGrpSpPr>
            <p:cNvPr id="10" name="Group 230"/>
            <p:cNvGrpSpPr/>
            <p:nvPr/>
          </p:nvGrpSpPr>
          <p:grpSpPr bwMode="gray">
            <a:xfrm>
              <a:off x="7130247" y="2987774"/>
              <a:ext cx="1571346" cy="1623191"/>
              <a:chOff x="1887166" y="656617"/>
              <a:chExt cx="5166298" cy="5336756"/>
            </a:xfrm>
          </p:grpSpPr>
          <p:grpSp>
            <p:nvGrpSpPr>
              <p:cNvPr id="49" name="Group 36"/>
              <p:cNvGrpSpPr/>
              <p:nvPr/>
            </p:nvGrpSpPr>
            <p:grpSpPr bwMode="gray">
              <a:xfrm>
                <a:off x="1918576" y="685831"/>
                <a:ext cx="5085362" cy="5262758"/>
                <a:chOff x="1918576" y="685831"/>
                <a:chExt cx="5085362" cy="5262758"/>
              </a:xfrm>
            </p:grpSpPr>
            <p:sp>
              <p:nvSpPr>
                <p:cNvPr id="79" name="Freeform 78"/>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Freeform 79"/>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Freeform 80"/>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Freeform 81"/>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Freeform 82"/>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Freeform 83"/>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Freeform 84"/>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Freeform 85"/>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Freeform 86"/>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Freeform 87"/>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Freeform 88"/>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Freeform 89"/>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Freeform 90"/>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Freeform 91"/>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Freeform 92"/>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Freeform 93"/>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Freeform 94"/>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Freeform 105"/>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Freeform 107"/>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Freeform 108"/>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Freeform 109"/>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0" name="Oval 49"/>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1" name="Oval 50"/>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2" name="Oval 51"/>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3" name="Oval 52"/>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4" name="Oval 53"/>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5" name="Oval 54"/>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6" name="Oval 55"/>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7" name="Oval 56"/>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8" name="Oval 57"/>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9" name="Oval 58"/>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3" name="Oval 62"/>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4" name="Oval 63"/>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5" name="Oval 64"/>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6" name="Oval 65"/>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7" name="Oval 66"/>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8" name="Oval 67"/>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2" name="Oval 71"/>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3" name="Oval 72"/>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4" name="Oval 73"/>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5" name="Oval 74"/>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6" name="Oval 75"/>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7" name="Oval 76"/>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8" name="Oval 77"/>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1" name="Group 231"/>
            <p:cNvGrpSpPr/>
            <p:nvPr/>
          </p:nvGrpSpPr>
          <p:grpSpPr bwMode="gray">
            <a:xfrm>
              <a:off x="7072800" y="2959418"/>
              <a:ext cx="1694218" cy="1695640"/>
              <a:chOff x="1691428" y="548451"/>
              <a:chExt cx="5596510" cy="5601206"/>
            </a:xfrm>
          </p:grpSpPr>
          <p:grpSp>
            <p:nvGrpSpPr>
              <p:cNvPr id="12" name="Group 232"/>
              <p:cNvGrpSpPr/>
              <p:nvPr/>
            </p:nvGrpSpPr>
            <p:grpSpPr bwMode="gray">
              <a:xfrm>
                <a:off x="1865970" y="676854"/>
                <a:ext cx="5240354" cy="5289923"/>
                <a:chOff x="1865970" y="676854"/>
                <a:chExt cx="5240354" cy="5289923"/>
              </a:xfrm>
            </p:grpSpPr>
            <p:sp>
              <p:nvSpPr>
                <p:cNvPr id="29" name="Freeform 28"/>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Freeform 29"/>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Freeform 30"/>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Freeform 32"/>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Freeform 33"/>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Freeform 34"/>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Freeform 36"/>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37"/>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Freeform 38"/>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Freeform 39"/>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Freeform 40"/>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reeform 41"/>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Freeform 46"/>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Freeform 47"/>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 name="Oval 12"/>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5" name="Oval 14"/>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6" name="Oval 15"/>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7" name="Oval 16"/>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8" name="Oval 17"/>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9" name="Oval 18"/>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 name="Oval 19"/>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 name="Oval 20"/>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 name="Oval 22"/>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 name="Oval 25"/>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7" name="Oval 26"/>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8" name="Oval 27"/>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11" name="Group 95"/>
          <p:cNvGrpSpPr/>
          <p:nvPr userDrawn="1"/>
        </p:nvGrpSpPr>
        <p:grpSpPr bwMode="gray">
          <a:xfrm>
            <a:off x="-210959" y="1456930"/>
            <a:ext cx="4611519" cy="5315883"/>
            <a:chOff x="3729886" y="548451"/>
            <a:chExt cx="3558052" cy="3996854"/>
          </a:xfrm>
          <a:effectLst/>
        </p:grpSpPr>
        <p:grpSp>
          <p:nvGrpSpPr>
            <p:cNvPr id="112" name="Group 15"/>
            <p:cNvGrpSpPr/>
            <p:nvPr/>
          </p:nvGrpSpPr>
          <p:grpSpPr bwMode="gray">
            <a:xfrm>
              <a:off x="3729886" y="676854"/>
              <a:ext cx="3376438" cy="3868451"/>
              <a:chOff x="3729886" y="676854"/>
              <a:chExt cx="3376438" cy="3868451"/>
            </a:xfrm>
          </p:grpSpPr>
          <p:sp>
            <p:nvSpPr>
              <p:cNvPr id="120" name="Freeform 119"/>
              <p:cNvSpPr/>
              <p:nvPr/>
            </p:nvSpPr>
            <p:spPr bwMode="gray">
              <a:xfrm>
                <a:off x="3729886" y="1609725"/>
                <a:ext cx="956414"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0 w 1943100"/>
                  <a:gd name="connsiteY0" fmla="*/ 1362075 h 1924050"/>
                  <a:gd name="connsiteX1" fmla="*/ 1943100 w 1943100"/>
                  <a:gd name="connsiteY1" fmla="*/ 1924050 h 1924050"/>
                  <a:gd name="connsiteX2" fmla="*/ 1885950 w 1943100"/>
                  <a:gd name="connsiteY2" fmla="*/ 0 h 1924050"/>
                  <a:gd name="connsiteX3" fmla="*/ 70551 w 1943100"/>
                  <a:gd name="connsiteY3" fmla="*/ 1430826 h 1924050"/>
                  <a:gd name="connsiteX0" fmla="*/ 0 w 1943100"/>
                  <a:gd name="connsiteY0" fmla="*/ 1362075 h 1924050"/>
                  <a:gd name="connsiteX1" fmla="*/ 1943100 w 1943100"/>
                  <a:gd name="connsiteY1" fmla="*/ 1924050 h 1924050"/>
                  <a:gd name="connsiteX2" fmla="*/ 1885950 w 1943100"/>
                  <a:gd name="connsiteY2" fmla="*/ 0 h 1924050"/>
                  <a:gd name="connsiteX3" fmla="*/ 0 w 1943100"/>
                  <a:gd name="connsiteY3" fmla="*/ 1370107 h 1924050"/>
                  <a:gd name="connsiteX0" fmla="*/ 0 w 1943100"/>
                  <a:gd name="connsiteY0" fmla="*/ 1362075 h 1924050"/>
                  <a:gd name="connsiteX1" fmla="*/ 1943100 w 1943100"/>
                  <a:gd name="connsiteY1" fmla="*/ 1924050 h 1924050"/>
                  <a:gd name="connsiteX2" fmla="*/ 1885950 w 1943100"/>
                  <a:gd name="connsiteY2" fmla="*/ 0 h 1924050"/>
                  <a:gd name="connsiteX3" fmla="*/ 996589 w 1943100"/>
                  <a:gd name="connsiteY3" fmla="*/ 643893 h 1924050"/>
                  <a:gd name="connsiteX0" fmla="*/ 58 w 946511"/>
                  <a:gd name="connsiteY0" fmla="*/ 1641845 h 1924050"/>
                  <a:gd name="connsiteX1" fmla="*/ 946511 w 946511"/>
                  <a:gd name="connsiteY1" fmla="*/ 1924050 h 1924050"/>
                  <a:gd name="connsiteX2" fmla="*/ 889361 w 946511"/>
                  <a:gd name="connsiteY2" fmla="*/ 0 h 1924050"/>
                  <a:gd name="connsiteX3" fmla="*/ 0 w 946511"/>
                  <a:gd name="connsiteY3" fmla="*/ 643893 h 1924050"/>
                  <a:gd name="connsiteX0" fmla="*/ 9962 w 956415"/>
                  <a:gd name="connsiteY0" fmla="*/ 1641845 h 1924050"/>
                  <a:gd name="connsiteX1" fmla="*/ 956415 w 956415"/>
                  <a:gd name="connsiteY1" fmla="*/ 1924050 h 1924050"/>
                  <a:gd name="connsiteX2" fmla="*/ 899265 w 956415"/>
                  <a:gd name="connsiteY2" fmla="*/ 0 h 1924050"/>
                  <a:gd name="connsiteX3" fmla="*/ 0 w 956415"/>
                  <a:gd name="connsiteY3" fmla="*/ 653631 h 1924050"/>
                </a:gdLst>
                <a:ahLst/>
                <a:cxnLst>
                  <a:cxn ang="0">
                    <a:pos x="connsiteX0" y="connsiteY0"/>
                  </a:cxn>
                  <a:cxn ang="0">
                    <a:pos x="connsiteX1" y="connsiteY1"/>
                  </a:cxn>
                  <a:cxn ang="0">
                    <a:pos x="connsiteX2" y="connsiteY2"/>
                  </a:cxn>
                  <a:cxn ang="0">
                    <a:pos x="connsiteX3" y="connsiteY3"/>
                  </a:cxn>
                </a:cxnLst>
                <a:rect l="l" t="t" r="r" b="b"/>
                <a:pathLst>
                  <a:path w="956415" h="1924050">
                    <a:moveTo>
                      <a:pt x="9962" y="1641845"/>
                    </a:moveTo>
                    <a:lnTo>
                      <a:pt x="956415" y="1924050"/>
                    </a:lnTo>
                    <a:lnTo>
                      <a:pt x="899265" y="0"/>
                    </a:lnTo>
                    <a:lnTo>
                      <a:pt x="0" y="653631"/>
                    </a:lnTo>
                  </a:path>
                </a:pathLst>
              </a:custGeom>
              <a:noFill/>
              <a:ln w="57150" cap="flat">
                <a:gradFill flip="none" rotWithShape="1">
                  <a:gsLst>
                    <a:gs pos="0">
                      <a:schemeClr val="accent1"/>
                    </a:gs>
                    <a:gs pos="100000">
                      <a:schemeClr val="accent2"/>
                    </a:gs>
                  </a:gsLst>
                  <a:lin ang="150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1" name="Freeform 120"/>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571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2" name="Freeform 121"/>
              <p:cNvSpPr/>
              <p:nvPr/>
            </p:nvSpPr>
            <p:spPr bwMode="gray">
              <a:xfrm>
                <a:off x="6457011" y="2823886"/>
                <a:ext cx="612862" cy="17164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0 w 1293862"/>
                  <a:gd name="connsiteY0" fmla="*/ 2134194 h 2202945"/>
                  <a:gd name="connsiteX1" fmla="*/ 1293862 w 1293862"/>
                  <a:gd name="connsiteY1" fmla="*/ 1338379 h 2202945"/>
                  <a:gd name="connsiteX2" fmla="*/ 686404 w 1293862"/>
                  <a:gd name="connsiteY2" fmla="*/ 0 h 2202945"/>
                  <a:gd name="connsiteX3" fmla="*/ 70551 w 1293862"/>
                  <a:gd name="connsiteY3" fmla="*/ 2202945 h 2202945"/>
                  <a:gd name="connsiteX0" fmla="*/ 0 w 1293862"/>
                  <a:gd name="connsiteY0" fmla="*/ 2134194 h 2134194"/>
                  <a:gd name="connsiteX1" fmla="*/ 1293862 w 1293862"/>
                  <a:gd name="connsiteY1" fmla="*/ 1338379 h 2134194"/>
                  <a:gd name="connsiteX2" fmla="*/ 686404 w 1293862"/>
                  <a:gd name="connsiteY2" fmla="*/ 0 h 2134194"/>
                  <a:gd name="connsiteX0" fmla="*/ 0 w 612862"/>
                  <a:gd name="connsiteY0" fmla="*/ 1716419 h 1716419"/>
                  <a:gd name="connsiteX1" fmla="*/ 612862 w 612862"/>
                  <a:gd name="connsiteY1" fmla="*/ 1338379 h 1716419"/>
                  <a:gd name="connsiteX2" fmla="*/ 5404 w 612862"/>
                  <a:gd name="connsiteY2" fmla="*/ 0 h 1716419"/>
                </a:gdLst>
                <a:ahLst/>
                <a:cxnLst>
                  <a:cxn ang="0">
                    <a:pos x="connsiteX0" y="connsiteY0"/>
                  </a:cxn>
                  <a:cxn ang="0">
                    <a:pos x="connsiteX1" y="connsiteY1"/>
                  </a:cxn>
                  <a:cxn ang="0">
                    <a:pos x="connsiteX2" y="connsiteY2"/>
                  </a:cxn>
                </a:cxnLst>
                <a:rect l="l" t="t" r="r" b="b"/>
                <a:pathLst>
                  <a:path w="612862" h="1716419">
                    <a:moveTo>
                      <a:pt x="0" y="1716419"/>
                    </a:moveTo>
                    <a:lnTo>
                      <a:pt x="612862" y="1338379"/>
                    </a:lnTo>
                    <a:lnTo>
                      <a:pt x="5404" y="0"/>
                    </a:lnTo>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3" name="Freeform 122"/>
              <p:cNvSpPr/>
              <p:nvPr/>
            </p:nvSpPr>
            <p:spPr bwMode="gray">
              <a:xfrm>
                <a:off x="5913532" y="2765365"/>
                <a:ext cx="586975" cy="1773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 name="connsiteX0" fmla="*/ 1097267 w 1774750"/>
                  <a:gd name="connsiteY0" fmla="*/ 2143114 h 2211865"/>
                  <a:gd name="connsiteX1" fmla="*/ 0 w 1774750"/>
                  <a:gd name="connsiteY1" fmla="*/ 710518 h 2211865"/>
                  <a:gd name="connsiteX2" fmla="*/ 1774750 w 1774750"/>
                  <a:gd name="connsiteY2" fmla="*/ 0 h 2211865"/>
                  <a:gd name="connsiteX3" fmla="*/ 1167818 w 1774750"/>
                  <a:gd name="connsiteY3" fmla="*/ 2211865 h 2211865"/>
                  <a:gd name="connsiteX0" fmla="*/ 1097267 w 1774750"/>
                  <a:gd name="connsiteY0" fmla="*/ 2143114 h 2143114"/>
                  <a:gd name="connsiteX1" fmla="*/ 0 w 1774750"/>
                  <a:gd name="connsiteY1" fmla="*/ 710518 h 2143114"/>
                  <a:gd name="connsiteX2" fmla="*/ 1774750 w 1774750"/>
                  <a:gd name="connsiteY2" fmla="*/ 0 h 2143114"/>
                  <a:gd name="connsiteX3" fmla="*/ 1094444 w 1774750"/>
                  <a:gd name="connsiteY3" fmla="*/ 2139554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1097267 w 1774750"/>
                  <a:gd name="connsiteY0" fmla="*/ 2143114 h 2143114"/>
                  <a:gd name="connsiteX1" fmla="*/ 1127359 w 1774750"/>
                  <a:gd name="connsiteY1" fmla="*/ 1925990 h 2143114"/>
                  <a:gd name="connsiteX2" fmla="*/ 0 w 1774750"/>
                  <a:gd name="connsiteY2" fmla="*/ 710518 h 2143114"/>
                  <a:gd name="connsiteX3" fmla="*/ 1774750 w 1774750"/>
                  <a:gd name="connsiteY3" fmla="*/ 0 h 2143114"/>
                  <a:gd name="connsiteX4" fmla="*/ 1229117 w 1774750"/>
                  <a:gd name="connsiteY4" fmla="*/ 1715988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0 w 677483"/>
                  <a:gd name="connsiteY0" fmla="*/ 2143114 h 2143114"/>
                  <a:gd name="connsiteX1" fmla="*/ 677483 w 677483"/>
                  <a:gd name="connsiteY1" fmla="*/ 0 h 2143114"/>
                  <a:gd name="connsiteX2" fmla="*/ 131850 w 677483"/>
                  <a:gd name="connsiteY2" fmla="*/ 1715988 h 2143114"/>
                  <a:gd name="connsiteX0" fmla="*/ 0 w 835025"/>
                  <a:gd name="connsiteY0" fmla="*/ 2121227 h 2121227"/>
                  <a:gd name="connsiteX1" fmla="*/ 793683 w 835025"/>
                  <a:gd name="connsiteY1" fmla="*/ 57891 h 2121227"/>
                  <a:gd name="connsiteX2" fmla="*/ 248050 w 835025"/>
                  <a:gd name="connsiteY2" fmla="*/ 1773879 h 2121227"/>
                  <a:gd name="connsiteX0" fmla="*/ 545633 w 586975"/>
                  <a:gd name="connsiteY0" fmla="*/ 57891 h 1773879"/>
                  <a:gd name="connsiteX1" fmla="*/ 0 w 586975"/>
                  <a:gd name="connsiteY1" fmla="*/ 1773879 h 1773879"/>
                </a:gdLst>
                <a:ahLst/>
                <a:cxnLst>
                  <a:cxn ang="0">
                    <a:pos x="connsiteX0" y="connsiteY0"/>
                  </a:cxn>
                  <a:cxn ang="0">
                    <a:pos x="connsiteX1" y="connsiteY1"/>
                  </a:cxn>
                </a:cxnLst>
                <a:rect l="l" t="t" r="r" b="b"/>
                <a:pathLst>
                  <a:path w="586975" h="1773879">
                    <a:moveTo>
                      <a:pt x="545633" y="57891"/>
                    </a:moveTo>
                    <a:cubicBezTo>
                      <a:pt x="586975" y="0"/>
                      <a:pt x="0" y="1773879"/>
                      <a:pt x="0" y="1773879"/>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4" name="Freeform 123"/>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5" name="Freeform 124"/>
              <p:cNvSpPr/>
              <p:nvPr/>
            </p:nvSpPr>
            <p:spPr bwMode="gray">
              <a:xfrm>
                <a:off x="6794190" y="4163586"/>
                <a:ext cx="275569" cy="37421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293862"/>
                  <a:gd name="connsiteY0" fmla="*/ 795815 h 1367354"/>
                  <a:gd name="connsiteX1" fmla="*/ 1293862 w 1293862"/>
                  <a:gd name="connsiteY1" fmla="*/ 0 h 1367354"/>
                  <a:gd name="connsiteX2" fmla="*/ 282625 w 1293862"/>
                  <a:gd name="connsiteY2" fmla="*/ 1367354 h 1367354"/>
                  <a:gd name="connsiteX3" fmla="*/ 70551 w 1293862"/>
                  <a:gd name="connsiteY3" fmla="*/ 864566 h 1367354"/>
                  <a:gd name="connsiteX0" fmla="*/ 0 w 1293862"/>
                  <a:gd name="connsiteY0" fmla="*/ 795815 h 1367354"/>
                  <a:gd name="connsiteX1" fmla="*/ 1293862 w 1293862"/>
                  <a:gd name="connsiteY1" fmla="*/ 0 h 1367354"/>
                  <a:gd name="connsiteX2" fmla="*/ 282625 w 1293862"/>
                  <a:gd name="connsiteY2" fmla="*/ 1367354 h 1367354"/>
                  <a:gd name="connsiteX0" fmla="*/ 0 w 1293862"/>
                  <a:gd name="connsiteY0" fmla="*/ 795815 h 795815"/>
                  <a:gd name="connsiteX1" fmla="*/ 1293862 w 1293862"/>
                  <a:gd name="connsiteY1" fmla="*/ 0 h 795815"/>
                  <a:gd name="connsiteX2" fmla="*/ 1018293 w 1293862"/>
                  <a:gd name="connsiteY2" fmla="*/ 374218 h 795815"/>
                  <a:gd name="connsiteX0" fmla="*/ 275569 w 275569"/>
                  <a:gd name="connsiteY0" fmla="*/ 0 h 374218"/>
                  <a:gd name="connsiteX1" fmla="*/ 0 w 275569"/>
                  <a:gd name="connsiteY1" fmla="*/ 374218 h 374218"/>
                </a:gdLst>
                <a:ahLst/>
                <a:cxnLst>
                  <a:cxn ang="0">
                    <a:pos x="connsiteX0" y="connsiteY0"/>
                  </a:cxn>
                  <a:cxn ang="0">
                    <a:pos x="connsiteX1" y="connsiteY1"/>
                  </a:cxn>
                </a:cxnLst>
                <a:rect l="l" t="t" r="r" b="b"/>
                <a:pathLst>
                  <a:path w="275569" h="374218">
                    <a:moveTo>
                      <a:pt x="275569" y="0"/>
                    </a:moveTo>
                    <a:lnTo>
                      <a:pt x="0" y="374218"/>
                    </a:lnTo>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6" name="Freeform 125"/>
              <p:cNvSpPr/>
              <p:nvPr/>
            </p:nvSpPr>
            <p:spPr bwMode="gray">
              <a:xfrm>
                <a:off x="3737044" y="684987"/>
                <a:ext cx="795021" cy="13484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 name="connsiteX0" fmla="*/ 653486 w 1595555"/>
                  <a:gd name="connsiteY0" fmla="*/ 352477 h 1326394"/>
                  <a:gd name="connsiteX1" fmla="*/ 1595555 w 1595555"/>
                  <a:gd name="connsiteY1" fmla="*/ 0 h 1326394"/>
                  <a:gd name="connsiteX2" fmla="*/ 0 w 1595555"/>
                  <a:gd name="connsiteY2" fmla="*/ 1326394 h 1326394"/>
                  <a:gd name="connsiteX3" fmla="*/ 724037 w 1595555"/>
                  <a:gd name="connsiteY3" fmla="*/ 500541 h 1326394"/>
                  <a:gd name="connsiteX0" fmla="*/ 653486 w 1595555"/>
                  <a:gd name="connsiteY0" fmla="*/ 352477 h 1326394"/>
                  <a:gd name="connsiteX1" fmla="*/ 1595555 w 1595555"/>
                  <a:gd name="connsiteY1" fmla="*/ 0 h 1326394"/>
                  <a:gd name="connsiteX2" fmla="*/ 0 w 1595555"/>
                  <a:gd name="connsiteY2" fmla="*/ 1326394 h 1326394"/>
                  <a:gd name="connsiteX0" fmla="*/ 825794 w 1595555"/>
                  <a:gd name="connsiteY0" fmla="*/ 290395 h 1326394"/>
                  <a:gd name="connsiteX1" fmla="*/ 1595555 w 1595555"/>
                  <a:gd name="connsiteY1" fmla="*/ 0 h 1326394"/>
                  <a:gd name="connsiteX2" fmla="*/ 0 w 1595555"/>
                  <a:gd name="connsiteY2" fmla="*/ 1326394 h 1326394"/>
                  <a:gd name="connsiteX0" fmla="*/ 825794 w 1595555"/>
                  <a:gd name="connsiteY0" fmla="*/ 290395 h 1326394"/>
                  <a:gd name="connsiteX1" fmla="*/ 795043 w 1595555"/>
                  <a:gd name="connsiteY1" fmla="*/ 307247 h 1326394"/>
                  <a:gd name="connsiteX2" fmla="*/ 1595555 w 1595555"/>
                  <a:gd name="connsiteY2" fmla="*/ 0 h 1326394"/>
                  <a:gd name="connsiteX3" fmla="*/ 0 w 1595555"/>
                  <a:gd name="connsiteY3" fmla="*/ 1326394 h 1326394"/>
                  <a:gd name="connsiteX0" fmla="*/ 30751 w 800512"/>
                  <a:gd name="connsiteY0" fmla="*/ 290395 h 307247"/>
                  <a:gd name="connsiteX1" fmla="*/ 0 w 800512"/>
                  <a:gd name="connsiteY1" fmla="*/ 307247 h 307247"/>
                  <a:gd name="connsiteX2" fmla="*/ 800512 w 800512"/>
                  <a:gd name="connsiteY2" fmla="*/ 0 h 307247"/>
                  <a:gd name="connsiteX0" fmla="*/ 0 w 769761"/>
                  <a:gd name="connsiteY0" fmla="*/ 290395 h 290396"/>
                  <a:gd name="connsiteX1" fmla="*/ 769761 w 769761"/>
                  <a:gd name="connsiteY1" fmla="*/ 0 h 290396"/>
                </a:gdLst>
                <a:ahLst/>
                <a:cxnLst>
                  <a:cxn ang="0">
                    <a:pos x="connsiteX0" y="connsiteY0"/>
                  </a:cxn>
                  <a:cxn ang="0">
                    <a:pos x="connsiteX1" y="connsiteY1"/>
                  </a:cxn>
                </a:cxnLst>
                <a:rect l="l" t="t" r="r" b="b"/>
                <a:pathLst>
                  <a:path w="769761" h="290396">
                    <a:moveTo>
                      <a:pt x="0" y="290395"/>
                    </a:moveTo>
                    <a:lnTo>
                      <a:pt x="769761" y="0"/>
                    </a:lnTo>
                  </a:path>
                </a:pathLst>
              </a:custGeom>
              <a:noFill/>
              <a:ln>
                <a:solidFill>
                  <a:schemeClr val="accent3">
                    <a:lumMod val="75000"/>
                    <a:alpha val="9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7" name="Freeform 126"/>
              <p:cNvSpPr/>
              <p:nvPr/>
            </p:nvSpPr>
            <p:spPr bwMode="gray">
              <a:xfrm>
                <a:off x="3739790" y="683131"/>
                <a:ext cx="881338"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689354"/>
                  <a:gd name="connsiteY0" fmla="*/ 1326394 h 1993011"/>
                  <a:gd name="connsiteX1" fmla="*/ 1689354 w 1689354"/>
                  <a:gd name="connsiteY1" fmla="*/ 1993011 h 1993011"/>
                  <a:gd name="connsiteX2" fmla="*/ 1595555 w 1689354"/>
                  <a:gd name="connsiteY2" fmla="*/ 0 h 1993011"/>
                  <a:gd name="connsiteX3" fmla="*/ 70551 w 1689354"/>
                  <a:gd name="connsiteY3" fmla="*/ 1474458 h 1993011"/>
                  <a:gd name="connsiteX0" fmla="*/ 0 w 1689354"/>
                  <a:gd name="connsiteY0" fmla="*/ 1326394 h 1993011"/>
                  <a:gd name="connsiteX1" fmla="*/ 1689354 w 1689354"/>
                  <a:gd name="connsiteY1" fmla="*/ 1993011 h 1993011"/>
                  <a:gd name="connsiteX2" fmla="*/ 1595555 w 1689354"/>
                  <a:gd name="connsiteY2" fmla="*/ 0 h 1993011"/>
                  <a:gd name="connsiteX3" fmla="*/ 16954 w 1689354"/>
                  <a:gd name="connsiteY3" fmla="*/ 1318842 h 1993011"/>
                  <a:gd name="connsiteX0" fmla="*/ 0 w 1689354"/>
                  <a:gd name="connsiteY0" fmla="*/ 1326394 h 1993011"/>
                  <a:gd name="connsiteX1" fmla="*/ 1689354 w 1689354"/>
                  <a:gd name="connsiteY1" fmla="*/ 1993011 h 1993011"/>
                  <a:gd name="connsiteX2" fmla="*/ 1595555 w 1689354"/>
                  <a:gd name="connsiteY2" fmla="*/ 0 h 1993011"/>
                  <a:gd name="connsiteX3" fmla="*/ 810312 w 1689354"/>
                  <a:gd name="connsiteY3" fmla="*/ 650539 h 1993011"/>
                  <a:gd name="connsiteX0" fmla="*/ 0 w 881338"/>
                  <a:gd name="connsiteY0" fmla="*/ 1642883 h 1993011"/>
                  <a:gd name="connsiteX1" fmla="*/ 881338 w 881338"/>
                  <a:gd name="connsiteY1" fmla="*/ 1993011 h 1993011"/>
                  <a:gd name="connsiteX2" fmla="*/ 787539 w 881338"/>
                  <a:gd name="connsiteY2" fmla="*/ 0 h 1993011"/>
                  <a:gd name="connsiteX3" fmla="*/ 2296 w 881338"/>
                  <a:gd name="connsiteY3" fmla="*/ 650539 h 1993011"/>
                </a:gdLst>
                <a:ahLst/>
                <a:cxnLst>
                  <a:cxn ang="0">
                    <a:pos x="connsiteX0" y="connsiteY0"/>
                  </a:cxn>
                  <a:cxn ang="0">
                    <a:pos x="connsiteX1" y="connsiteY1"/>
                  </a:cxn>
                  <a:cxn ang="0">
                    <a:pos x="connsiteX2" y="connsiteY2"/>
                  </a:cxn>
                  <a:cxn ang="0">
                    <a:pos x="connsiteX3" y="connsiteY3"/>
                  </a:cxn>
                </a:cxnLst>
                <a:rect l="l" t="t" r="r" b="b"/>
                <a:pathLst>
                  <a:path w="881338" h="1993011">
                    <a:moveTo>
                      <a:pt x="0" y="1642883"/>
                    </a:moveTo>
                    <a:lnTo>
                      <a:pt x="881338" y="1993011"/>
                    </a:lnTo>
                    <a:lnTo>
                      <a:pt x="787539" y="0"/>
                    </a:lnTo>
                    <a:lnTo>
                      <a:pt x="2296" y="650539"/>
                    </a:lnTo>
                  </a:path>
                </a:pathLst>
              </a:custGeom>
              <a:noFill/>
              <a:ln w="34925">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8" name="Freeform 127"/>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Freeform 128"/>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0" name="Freeform 129"/>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1" name="Freeform 130"/>
              <p:cNvSpPr/>
              <p:nvPr/>
            </p:nvSpPr>
            <p:spPr bwMode="gray">
              <a:xfrm>
                <a:off x="3927429" y="3529928"/>
                <a:ext cx="1524518" cy="10153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31584 w 2228851"/>
                  <a:gd name="connsiteY0" fmla="*/ 0 h 1516383"/>
                  <a:gd name="connsiteX1" fmla="*/ 0 w 2228851"/>
                  <a:gd name="connsiteY1" fmla="*/ 1516383 h 1516383"/>
                  <a:gd name="connsiteX2" fmla="*/ 1126297 w 2228851"/>
                  <a:gd name="connsiteY2" fmla="*/ 1472884 h 1516383"/>
                  <a:gd name="connsiteX3" fmla="*/ 2228851 w 2228851"/>
                  <a:gd name="connsiteY3" fmla="*/ 1432596 h 1516383"/>
                  <a:gd name="connsiteX4" fmla="*/ 1131584 w 2228851"/>
                  <a:gd name="connsiteY4" fmla="*/ 0 h 1516383"/>
                  <a:gd name="connsiteX0" fmla="*/ 1126297 w 2228851"/>
                  <a:gd name="connsiteY0" fmla="*/ 1472884 h 1541635"/>
                  <a:gd name="connsiteX1" fmla="*/ 2228851 w 2228851"/>
                  <a:gd name="connsiteY1" fmla="*/ 1432596 h 1541635"/>
                  <a:gd name="connsiteX2" fmla="*/ 1131584 w 2228851"/>
                  <a:gd name="connsiteY2" fmla="*/ 0 h 1541635"/>
                  <a:gd name="connsiteX3" fmla="*/ 0 w 2228851"/>
                  <a:gd name="connsiteY3" fmla="*/ 1516383 h 1541635"/>
                  <a:gd name="connsiteX4" fmla="*/ 1196848 w 2228851"/>
                  <a:gd name="connsiteY4" fmla="*/ 1541635 h 1541635"/>
                  <a:gd name="connsiteX0" fmla="*/ 1126297 w 2228851"/>
                  <a:gd name="connsiteY0" fmla="*/ 1472884 h 1516383"/>
                  <a:gd name="connsiteX1" fmla="*/ 2228851 w 2228851"/>
                  <a:gd name="connsiteY1" fmla="*/ 1432596 h 1516383"/>
                  <a:gd name="connsiteX2" fmla="*/ 1131584 w 2228851"/>
                  <a:gd name="connsiteY2" fmla="*/ 0 h 1516383"/>
                  <a:gd name="connsiteX3" fmla="*/ 0 w 2228851"/>
                  <a:gd name="connsiteY3" fmla="*/ 1516383 h 1516383"/>
                  <a:gd name="connsiteX0" fmla="*/ 2228851 w 2228851"/>
                  <a:gd name="connsiteY0" fmla="*/ 1432596 h 1516383"/>
                  <a:gd name="connsiteX1" fmla="*/ 1131584 w 2228851"/>
                  <a:gd name="connsiteY1" fmla="*/ 0 h 1516383"/>
                  <a:gd name="connsiteX2" fmla="*/ 0 w 2228851"/>
                  <a:gd name="connsiteY2" fmla="*/ 1516383 h 1516383"/>
                  <a:gd name="connsiteX0" fmla="*/ 1854245 w 1854245"/>
                  <a:gd name="connsiteY0" fmla="*/ 1432596 h 1432596"/>
                  <a:gd name="connsiteX1" fmla="*/ 756978 w 1854245"/>
                  <a:gd name="connsiteY1" fmla="*/ 0 h 1432596"/>
                  <a:gd name="connsiteX2" fmla="*/ 0 w 1854245"/>
                  <a:gd name="connsiteY2" fmla="*/ 1015377 h 1432596"/>
                  <a:gd name="connsiteX0" fmla="*/ 1854245 w 1854245"/>
                  <a:gd name="connsiteY0" fmla="*/ 1432596 h 1432596"/>
                  <a:gd name="connsiteX1" fmla="*/ 1524518 w 1854245"/>
                  <a:gd name="connsiteY1" fmla="*/ 1003163 h 1432596"/>
                  <a:gd name="connsiteX2" fmla="*/ 756978 w 1854245"/>
                  <a:gd name="connsiteY2" fmla="*/ 0 h 1432596"/>
                  <a:gd name="connsiteX3" fmla="*/ 0 w 1854245"/>
                  <a:gd name="connsiteY3" fmla="*/ 1015377 h 1432596"/>
                  <a:gd name="connsiteX0" fmla="*/ 1559941 w 1559941"/>
                  <a:gd name="connsiteY0" fmla="*/ 1451703 h 1451703"/>
                  <a:gd name="connsiteX1" fmla="*/ 1524518 w 1559941"/>
                  <a:gd name="connsiteY1" fmla="*/ 1003163 h 1451703"/>
                  <a:gd name="connsiteX2" fmla="*/ 756978 w 1559941"/>
                  <a:gd name="connsiteY2" fmla="*/ 0 h 1451703"/>
                  <a:gd name="connsiteX3" fmla="*/ 0 w 1559941"/>
                  <a:gd name="connsiteY3" fmla="*/ 1015377 h 1451703"/>
                  <a:gd name="connsiteX0" fmla="*/ 1524518 w 1524518"/>
                  <a:gd name="connsiteY0" fmla="*/ 1003163 h 1015377"/>
                  <a:gd name="connsiteX1" fmla="*/ 756978 w 1524518"/>
                  <a:gd name="connsiteY1" fmla="*/ 0 h 1015377"/>
                  <a:gd name="connsiteX2" fmla="*/ 0 w 1524518"/>
                  <a:gd name="connsiteY2" fmla="*/ 1015377 h 1015377"/>
                </a:gdLst>
                <a:ahLst/>
                <a:cxnLst>
                  <a:cxn ang="0">
                    <a:pos x="connsiteX0" y="connsiteY0"/>
                  </a:cxn>
                  <a:cxn ang="0">
                    <a:pos x="connsiteX1" y="connsiteY1"/>
                  </a:cxn>
                  <a:cxn ang="0">
                    <a:pos x="connsiteX2" y="connsiteY2"/>
                  </a:cxn>
                </a:cxnLst>
                <a:rect l="l" t="t" r="r" b="b"/>
                <a:pathLst>
                  <a:path w="1524518" h="1015377">
                    <a:moveTo>
                      <a:pt x="1524518" y="1003163"/>
                    </a:moveTo>
                    <a:lnTo>
                      <a:pt x="756978" y="0"/>
                    </a:lnTo>
                    <a:lnTo>
                      <a:pt x="0" y="1015377"/>
                    </a:lnTo>
                  </a:path>
                </a:pathLst>
              </a:custGeom>
              <a:noFill/>
              <a:ln w="571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2" name="Freeform 131"/>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31750">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13" name="Oval 112"/>
            <p:cNvSpPr/>
            <p:nvPr/>
          </p:nvSpPr>
          <p:spPr bwMode="gray">
            <a:xfrm>
              <a:off x="3959891" y="2749259"/>
              <a:ext cx="1411025" cy="1375020"/>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952500" h="952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4" name="Oval 113"/>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444500" h="444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5" name="Oval 114"/>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444500" h="444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6" name="Oval 115"/>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7" name="Oval 116"/>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8" name="Oval 117"/>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9" name="Oval 118"/>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39" name="Group 160"/>
          <p:cNvGrpSpPr/>
          <p:nvPr userDrawn="1"/>
        </p:nvGrpSpPr>
        <p:grpSpPr bwMode="gray">
          <a:xfrm>
            <a:off x="5096707" y="4470126"/>
            <a:ext cx="437952" cy="490628"/>
            <a:chOff x="3067050" y="451243"/>
            <a:chExt cx="3009900" cy="3748057"/>
          </a:xfrm>
          <a:gradFill flip="none" rotWithShape="1">
            <a:gsLst>
              <a:gs pos="22000">
                <a:schemeClr val="accent4">
                  <a:lumMod val="20000"/>
                  <a:lumOff val="80000"/>
                </a:schemeClr>
              </a:gs>
              <a:gs pos="59000">
                <a:schemeClr val="accent4">
                  <a:lumMod val="60000"/>
                  <a:lumOff val="40000"/>
                </a:schemeClr>
              </a:gs>
              <a:gs pos="87000">
                <a:schemeClr val="accent4">
                  <a:lumMod val="75000"/>
                </a:schemeClr>
              </a:gs>
            </a:gsLst>
            <a:lin ang="18900000" scaled="1"/>
            <a:tileRect/>
          </a:gradFill>
          <a:effectLst>
            <a:outerShdw blurRad="63500" sx="102000" sy="102000" algn="ctr" rotWithShape="0">
              <a:prstClr val="black">
                <a:alpha val="40000"/>
              </a:prstClr>
            </a:outerShdw>
          </a:effectLst>
        </p:grpSpPr>
        <p:sp>
          <p:nvSpPr>
            <p:cNvPr id="140" name="Freeform 67"/>
            <p:cNvSpPr>
              <a:spLocks/>
            </p:cNvSpPr>
            <p:nvPr/>
          </p:nvSpPr>
          <p:spPr bwMode="gray">
            <a:xfrm>
              <a:off x="3573876" y="2702287"/>
              <a:ext cx="1822448" cy="1497013"/>
            </a:xfrm>
            <a:custGeom>
              <a:avLst/>
              <a:gdLst/>
              <a:ahLst/>
              <a:cxnLst>
                <a:cxn ang="0">
                  <a:pos x="484" y="256"/>
                </a:cxn>
                <a:cxn ang="0">
                  <a:pos x="0" y="256"/>
                </a:cxn>
                <a:cxn ang="0">
                  <a:pos x="242" y="0"/>
                </a:cxn>
                <a:cxn ang="0">
                  <a:pos x="484" y="256"/>
                </a:cxn>
              </a:cxnLst>
              <a:rect l="0" t="0" r="r" b="b"/>
              <a:pathLst>
                <a:path w="484" h="398">
                  <a:moveTo>
                    <a:pt x="484" y="256"/>
                  </a:moveTo>
                  <a:cubicBezTo>
                    <a:pt x="484" y="398"/>
                    <a:pt x="0" y="398"/>
                    <a:pt x="0" y="256"/>
                  </a:cubicBezTo>
                  <a:cubicBezTo>
                    <a:pt x="0" y="115"/>
                    <a:pt x="108" y="0"/>
                    <a:pt x="242" y="0"/>
                  </a:cubicBezTo>
                  <a:cubicBezTo>
                    <a:pt x="376" y="0"/>
                    <a:pt x="484" y="115"/>
                    <a:pt x="484" y="25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1" name="Freeform 69"/>
            <p:cNvSpPr>
              <a:spLocks/>
            </p:cNvSpPr>
            <p:nvPr/>
          </p:nvSpPr>
          <p:spPr bwMode="gray">
            <a:xfrm>
              <a:off x="3067050" y="451243"/>
              <a:ext cx="3009900" cy="2170113"/>
            </a:xfrm>
            <a:custGeom>
              <a:avLst/>
              <a:gdLst/>
              <a:ahLst/>
              <a:cxnLst>
                <a:cxn ang="0">
                  <a:pos x="1" y="540"/>
                </a:cxn>
                <a:cxn ang="0">
                  <a:pos x="17" y="46"/>
                </a:cxn>
                <a:cxn ang="0">
                  <a:pos x="66" y="0"/>
                </a:cxn>
                <a:cxn ang="0">
                  <a:pos x="732" y="0"/>
                </a:cxn>
                <a:cxn ang="0">
                  <a:pos x="782" y="44"/>
                </a:cxn>
                <a:cxn ang="0">
                  <a:pos x="799" y="529"/>
                </a:cxn>
                <a:cxn ang="0">
                  <a:pos x="745" y="576"/>
                </a:cxn>
                <a:cxn ang="0">
                  <a:pos x="42" y="576"/>
                </a:cxn>
                <a:cxn ang="0">
                  <a:pos x="1" y="540"/>
                </a:cxn>
              </a:cxnLst>
              <a:rect l="0" t="0" r="r" b="b"/>
              <a:pathLst>
                <a:path w="799" h="577">
                  <a:moveTo>
                    <a:pt x="1" y="540"/>
                  </a:moveTo>
                  <a:cubicBezTo>
                    <a:pt x="17" y="46"/>
                    <a:pt x="17" y="46"/>
                    <a:pt x="17" y="46"/>
                  </a:cubicBezTo>
                  <a:cubicBezTo>
                    <a:pt x="17" y="46"/>
                    <a:pt x="17" y="0"/>
                    <a:pt x="66" y="0"/>
                  </a:cubicBezTo>
                  <a:cubicBezTo>
                    <a:pt x="116" y="0"/>
                    <a:pt x="732" y="0"/>
                    <a:pt x="732" y="0"/>
                  </a:cubicBezTo>
                  <a:cubicBezTo>
                    <a:pt x="732" y="0"/>
                    <a:pt x="780" y="1"/>
                    <a:pt x="782" y="44"/>
                  </a:cubicBezTo>
                  <a:cubicBezTo>
                    <a:pt x="784" y="87"/>
                    <a:pt x="799" y="529"/>
                    <a:pt x="799" y="529"/>
                  </a:cubicBezTo>
                  <a:cubicBezTo>
                    <a:pt x="799" y="529"/>
                    <a:pt x="797" y="576"/>
                    <a:pt x="745" y="576"/>
                  </a:cubicBezTo>
                  <a:cubicBezTo>
                    <a:pt x="694" y="576"/>
                    <a:pt x="42" y="576"/>
                    <a:pt x="42" y="576"/>
                  </a:cubicBezTo>
                  <a:cubicBezTo>
                    <a:pt x="42" y="576"/>
                    <a:pt x="0" y="577"/>
                    <a:pt x="1" y="540"/>
                  </a:cubicBezTo>
                  <a:close/>
                </a:path>
              </a:pathLst>
            </a:custGeom>
            <a:noFill/>
            <a:ln w="381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grpSp>
      <p:grpSp>
        <p:nvGrpSpPr>
          <p:cNvPr id="142" name="Group 356"/>
          <p:cNvGrpSpPr/>
          <p:nvPr userDrawn="1"/>
        </p:nvGrpSpPr>
        <p:grpSpPr bwMode="gray">
          <a:xfrm rot="21080934">
            <a:off x="917350" y="2685181"/>
            <a:ext cx="406849" cy="533636"/>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p:grpSpPr>
        <p:sp>
          <p:nvSpPr>
            <p:cNvPr id="143"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44"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45" name="Freeform 144"/>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46" name="Group 37"/>
          <p:cNvGrpSpPr>
            <a:grpSpLocks/>
          </p:cNvGrpSpPr>
          <p:nvPr userDrawn="1"/>
        </p:nvGrpSpPr>
        <p:grpSpPr bwMode="gray">
          <a:xfrm>
            <a:off x="3012163" y="2373956"/>
            <a:ext cx="306390" cy="306390"/>
            <a:chOff x="2144" y="3579"/>
            <a:chExt cx="234" cy="235"/>
          </a:xfrm>
          <a:effectLst>
            <a:outerShdw blurRad="63500" sx="102000" sy="102000" algn="ctr" rotWithShape="0">
              <a:prstClr val="black">
                <a:alpha val="40000"/>
              </a:prstClr>
            </a:outerShdw>
          </a:effectLst>
        </p:grpSpPr>
        <p:sp>
          <p:nvSpPr>
            <p:cNvPr id="147" name="Oval 38"/>
            <p:cNvSpPr>
              <a:spLocks noChangeArrowheads="1"/>
            </p:cNvSpPr>
            <p:nvPr/>
          </p:nvSpPr>
          <p:spPr bwMode="gray">
            <a:xfrm>
              <a:off x="2144" y="3579"/>
              <a:ext cx="234" cy="233"/>
            </a:xfrm>
            <a:prstGeom prst="ellipse">
              <a:avLst/>
            </a:prstGeom>
            <a:noFill/>
            <a:ln w="25400" algn="ctr">
              <a:solidFill>
                <a:srgbClr val="FFFFFF"/>
              </a:solidFill>
              <a:round/>
              <a:headEnd/>
              <a:tailEnd/>
            </a:ln>
            <a:effectLst/>
          </p:spPr>
          <p:txBody>
            <a:bodyPr wrap="none" anchor="ctr"/>
            <a:lstStyle/>
            <a:p>
              <a:endParaRPr lang="en-US" sz="1800"/>
            </a:p>
          </p:txBody>
        </p:sp>
        <p:sp>
          <p:nvSpPr>
            <p:cNvPr id="148" name="Line 39"/>
            <p:cNvSpPr>
              <a:spLocks noChangeShapeType="1"/>
            </p:cNvSpPr>
            <p:nvPr/>
          </p:nvSpPr>
          <p:spPr bwMode="gray">
            <a:xfrm>
              <a:off x="2262" y="3579"/>
              <a:ext cx="0" cy="232"/>
            </a:xfrm>
            <a:prstGeom prst="line">
              <a:avLst/>
            </a:prstGeom>
            <a:noFill/>
            <a:ln w="25400">
              <a:solidFill>
                <a:srgbClr val="FFFFFF"/>
              </a:solidFill>
              <a:round/>
              <a:headEnd/>
              <a:tailEnd/>
            </a:ln>
            <a:effectLst/>
          </p:spPr>
          <p:txBody>
            <a:bodyPr/>
            <a:lstStyle/>
            <a:p>
              <a:endParaRPr lang="en-US" sz="1800"/>
            </a:p>
          </p:txBody>
        </p:sp>
        <p:sp>
          <p:nvSpPr>
            <p:cNvPr id="149" name="Line 40"/>
            <p:cNvSpPr>
              <a:spLocks noChangeShapeType="1"/>
            </p:cNvSpPr>
            <p:nvPr/>
          </p:nvSpPr>
          <p:spPr bwMode="gray">
            <a:xfrm>
              <a:off x="2144" y="3695"/>
              <a:ext cx="234" cy="0"/>
            </a:xfrm>
            <a:prstGeom prst="line">
              <a:avLst/>
            </a:prstGeom>
            <a:noFill/>
            <a:ln w="25400">
              <a:solidFill>
                <a:srgbClr val="FFFFFF"/>
              </a:solidFill>
              <a:round/>
              <a:headEnd/>
              <a:tailEnd/>
            </a:ln>
            <a:effectLst/>
          </p:spPr>
          <p:txBody>
            <a:bodyPr/>
            <a:lstStyle/>
            <a:p>
              <a:endParaRPr lang="en-US" sz="1800"/>
            </a:p>
          </p:txBody>
        </p:sp>
        <p:sp>
          <p:nvSpPr>
            <p:cNvPr id="150" name="Freeform 41"/>
            <p:cNvSpPr>
              <a:spLocks/>
            </p:cNvSpPr>
            <p:nvPr/>
          </p:nvSpPr>
          <p:spPr bwMode="gray">
            <a:xfrm>
              <a:off x="2278" y="3581"/>
              <a:ext cx="48" cy="230"/>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1" name="Freeform 42"/>
            <p:cNvSpPr>
              <a:spLocks/>
            </p:cNvSpPr>
            <p:nvPr/>
          </p:nvSpPr>
          <p:spPr bwMode="gray">
            <a:xfrm>
              <a:off x="2198" y="3582"/>
              <a:ext cx="53" cy="232"/>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2" name="Freeform 43"/>
            <p:cNvSpPr>
              <a:spLocks/>
            </p:cNvSpPr>
            <p:nvPr/>
          </p:nvSpPr>
          <p:spPr bwMode="gray">
            <a:xfrm rot="5400000">
              <a:off x="2242" y="3675"/>
              <a:ext cx="31" cy="175"/>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3" name="Freeform 44"/>
            <p:cNvSpPr>
              <a:spLocks/>
            </p:cNvSpPr>
            <p:nvPr/>
          </p:nvSpPr>
          <p:spPr bwMode="gray">
            <a:xfrm rot="16200000" flipV="1">
              <a:off x="2244" y="3542"/>
              <a:ext cx="31" cy="174"/>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grpSp>
      <p:grpSp>
        <p:nvGrpSpPr>
          <p:cNvPr id="154" name="Group 106"/>
          <p:cNvGrpSpPr>
            <a:grpSpLocks/>
          </p:cNvGrpSpPr>
          <p:nvPr userDrawn="1"/>
        </p:nvGrpSpPr>
        <p:grpSpPr bwMode="gray">
          <a:xfrm flipH="1">
            <a:off x="4160282" y="4081642"/>
            <a:ext cx="319252" cy="315628"/>
            <a:chOff x="3435" y="2899"/>
            <a:chExt cx="302" cy="318"/>
          </a:xfrm>
          <a:effectLst>
            <a:outerShdw blurRad="63500" sx="102000" sy="102000" algn="ctr" rotWithShape="0">
              <a:prstClr val="black">
                <a:alpha val="40000"/>
              </a:prstClr>
            </a:outerShdw>
          </a:effectLst>
        </p:grpSpPr>
        <p:sp>
          <p:nvSpPr>
            <p:cNvPr id="155" name="Freeform 107"/>
            <p:cNvSpPr>
              <a:spLocks/>
            </p:cNvSpPr>
            <p:nvPr/>
          </p:nvSpPr>
          <p:spPr bwMode="gray">
            <a:xfrm rot="1584055">
              <a:off x="3435" y="2976"/>
              <a:ext cx="152" cy="241"/>
            </a:xfrm>
            <a:custGeom>
              <a:avLst/>
              <a:gdLst>
                <a:gd name="T0" fmla="*/ 0 w 688"/>
                <a:gd name="T1" fmla="*/ 190 h 1090"/>
                <a:gd name="T2" fmla="*/ 341 w 688"/>
                <a:gd name="T3" fmla="*/ 0 h 1090"/>
                <a:gd name="T4" fmla="*/ 688 w 688"/>
                <a:gd name="T5" fmla="*/ 185 h 1090"/>
                <a:gd name="T6" fmla="*/ 686 w 688"/>
                <a:gd name="T7" fmla="*/ 711 h 1090"/>
                <a:gd name="T8" fmla="*/ 347 w 688"/>
                <a:gd name="T9" fmla="*/ 1085 h 1090"/>
                <a:gd name="T10" fmla="*/ 6 w 688"/>
                <a:gd name="T11" fmla="*/ 699 h 1090"/>
                <a:gd name="T12" fmla="*/ 0 w 688"/>
                <a:gd name="T13" fmla="*/ 190 h 1090"/>
                <a:gd name="T14" fmla="*/ 0 60000 65536"/>
                <a:gd name="T15" fmla="*/ 0 60000 65536"/>
                <a:gd name="T16" fmla="*/ 0 60000 65536"/>
                <a:gd name="T17" fmla="*/ 0 60000 65536"/>
                <a:gd name="T18" fmla="*/ 0 60000 65536"/>
                <a:gd name="T19" fmla="*/ 0 60000 65536"/>
                <a:gd name="T20" fmla="*/ 0 60000 65536"/>
                <a:gd name="T21" fmla="*/ 0 w 688"/>
                <a:gd name="T22" fmla="*/ 0 h 1090"/>
                <a:gd name="T23" fmla="*/ 688 w 688"/>
                <a:gd name="T24" fmla="*/ 1090 h 10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 h="1090">
                  <a:moveTo>
                    <a:pt x="0" y="190"/>
                  </a:moveTo>
                  <a:cubicBezTo>
                    <a:pt x="6" y="34"/>
                    <a:pt x="235" y="0"/>
                    <a:pt x="341" y="0"/>
                  </a:cubicBezTo>
                  <a:cubicBezTo>
                    <a:pt x="447" y="0"/>
                    <a:pt x="677" y="34"/>
                    <a:pt x="688" y="185"/>
                  </a:cubicBezTo>
                  <a:cubicBezTo>
                    <a:pt x="688" y="185"/>
                    <a:pt x="687" y="448"/>
                    <a:pt x="686" y="711"/>
                  </a:cubicBezTo>
                  <a:cubicBezTo>
                    <a:pt x="688" y="912"/>
                    <a:pt x="531" y="1080"/>
                    <a:pt x="347" y="1085"/>
                  </a:cubicBezTo>
                  <a:cubicBezTo>
                    <a:pt x="163" y="1090"/>
                    <a:pt x="8" y="885"/>
                    <a:pt x="6" y="699"/>
                  </a:cubicBezTo>
                  <a:cubicBezTo>
                    <a:pt x="1" y="450"/>
                    <a:pt x="0" y="190"/>
                    <a:pt x="0" y="190"/>
                  </a:cubicBezTo>
                  <a:close/>
                </a:path>
              </a:pathLst>
            </a:custGeom>
            <a:noFill/>
            <a:ln w="28575">
              <a:solidFill>
                <a:srgbClr val="FFFFFF"/>
              </a:solidFill>
              <a:round/>
              <a:headEnd/>
              <a:tailEnd/>
            </a:ln>
          </p:spPr>
          <p:txBody>
            <a:bodyPr wrap="none" anchor="ctr"/>
            <a:lstStyle/>
            <a:p>
              <a:pPr algn="l" fontAlgn="auto">
                <a:spcBef>
                  <a:spcPts val="0"/>
                </a:spcBef>
                <a:spcAft>
                  <a:spcPts val="0"/>
                </a:spcAft>
                <a:defRPr/>
              </a:pPr>
              <a:endParaRPr lang="en-US" sz="1800">
                <a:latin typeface="+mn-lt"/>
              </a:endParaRPr>
            </a:p>
          </p:txBody>
        </p:sp>
        <p:sp>
          <p:nvSpPr>
            <p:cNvPr id="156" name="Line 108"/>
            <p:cNvSpPr>
              <a:spLocks noChangeShapeType="1"/>
            </p:cNvSpPr>
            <p:nvPr/>
          </p:nvSpPr>
          <p:spPr bwMode="gray">
            <a:xfrm rot="1584055">
              <a:off x="3461" y="3044"/>
              <a:ext cx="152" cy="0"/>
            </a:xfrm>
            <a:prstGeom prst="line">
              <a:avLst/>
            </a:prstGeom>
            <a:noFill/>
            <a:ln w="28575">
              <a:solidFill>
                <a:srgbClr val="FFFFFF"/>
              </a:solidFill>
              <a:round/>
              <a:headEnd/>
              <a:tailEnd/>
            </a:ln>
          </p:spPr>
          <p:txBody>
            <a:bodyPr wrap="none" anchor="ctr"/>
            <a:lstStyle/>
            <a:p>
              <a:endParaRPr lang="en-US" sz="1800"/>
            </a:p>
          </p:txBody>
        </p:sp>
        <p:sp>
          <p:nvSpPr>
            <p:cNvPr id="157" name="Line 109"/>
            <p:cNvSpPr>
              <a:spLocks noChangeShapeType="1"/>
            </p:cNvSpPr>
            <p:nvPr/>
          </p:nvSpPr>
          <p:spPr bwMode="gray">
            <a:xfrm rot="1584055">
              <a:off x="3552" y="2986"/>
              <a:ext cx="0" cy="62"/>
            </a:xfrm>
            <a:prstGeom prst="line">
              <a:avLst/>
            </a:prstGeom>
            <a:noFill/>
            <a:ln w="28575">
              <a:solidFill>
                <a:srgbClr val="FFFFFF"/>
              </a:solidFill>
              <a:round/>
              <a:headEnd/>
              <a:tailEnd/>
            </a:ln>
          </p:spPr>
          <p:txBody>
            <a:bodyPr wrap="none" anchor="ctr"/>
            <a:lstStyle/>
            <a:p>
              <a:endParaRPr lang="en-US" sz="1800"/>
            </a:p>
          </p:txBody>
        </p:sp>
        <p:sp>
          <p:nvSpPr>
            <p:cNvPr id="158" name="Freeform 110"/>
            <p:cNvSpPr>
              <a:spLocks/>
            </p:cNvSpPr>
            <p:nvPr/>
          </p:nvSpPr>
          <p:spPr bwMode="gray">
            <a:xfrm>
              <a:off x="3564" y="2899"/>
              <a:ext cx="173" cy="204"/>
            </a:xfrm>
            <a:custGeom>
              <a:avLst/>
              <a:gdLst>
                <a:gd name="T0" fmla="*/ 0 w 228"/>
                <a:gd name="T1" fmla="*/ 68 h 165"/>
                <a:gd name="T2" fmla="*/ 88 w 228"/>
                <a:gd name="T3" fmla="*/ 8 h 165"/>
                <a:gd name="T4" fmla="*/ 121 w 228"/>
                <a:gd name="T5" fmla="*/ 115 h 165"/>
                <a:gd name="T6" fmla="*/ 228 w 228"/>
                <a:gd name="T7" fmla="*/ 126 h 165"/>
                <a:gd name="T8" fmla="*/ 0 60000 65536"/>
                <a:gd name="T9" fmla="*/ 0 60000 65536"/>
                <a:gd name="T10" fmla="*/ 0 60000 65536"/>
                <a:gd name="T11" fmla="*/ 0 60000 65536"/>
                <a:gd name="T12" fmla="*/ 0 w 228"/>
                <a:gd name="T13" fmla="*/ 0 h 165"/>
                <a:gd name="T14" fmla="*/ 228 w 228"/>
                <a:gd name="T15" fmla="*/ 165 h 165"/>
                <a:gd name="connsiteX0" fmla="*/ 0 w 228"/>
                <a:gd name="connsiteY0" fmla="*/ 105 h 202"/>
                <a:gd name="connsiteX1" fmla="*/ 88 w 228"/>
                <a:gd name="connsiteY1" fmla="*/ 45 h 202"/>
                <a:gd name="connsiteX2" fmla="*/ 121 w 228"/>
                <a:gd name="connsiteY2" fmla="*/ 152 h 202"/>
                <a:gd name="connsiteX3" fmla="*/ 228 w 228"/>
                <a:gd name="connsiteY3" fmla="*/ 163 h 202"/>
                <a:gd name="connsiteX0" fmla="*/ 0 w 228"/>
                <a:gd name="connsiteY0" fmla="*/ 84 h 181"/>
                <a:gd name="connsiteX1" fmla="*/ 88 w 228"/>
                <a:gd name="connsiteY1" fmla="*/ 24 h 181"/>
                <a:gd name="connsiteX2" fmla="*/ 121 w 228"/>
                <a:gd name="connsiteY2" fmla="*/ 131 h 181"/>
                <a:gd name="connsiteX3" fmla="*/ 228 w 228"/>
                <a:gd name="connsiteY3" fmla="*/ 142 h 181"/>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9200"/>
                <a:gd name="connsiteY0" fmla="*/ 4941 h 11272"/>
                <a:gd name="connsiteX1" fmla="*/ 3860 w 9200"/>
                <a:gd name="connsiteY1" fmla="*/ 1412 h 11272"/>
                <a:gd name="connsiteX2" fmla="*/ 5307 w 9200"/>
                <a:gd name="connsiteY2" fmla="*/ 7706 h 11272"/>
                <a:gd name="connsiteX3" fmla="*/ 9200 w 9200"/>
                <a:gd name="connsiteY3" fmla="*/ 11272 h 11272"/>
                <a:gd name="connsiteX0" fmla="*/ 0 w 10000"/>
                <a:gd name="connsiteY0" fmla="*/ 4383 h 10559"/>
                <a:gd name="connsiteX1" fmla="*/ 4196 w 10000"/>
                <a:gd name="connsiteY1" fmla="*/ 1253 h 10559"/>
                <a:gd name="connsiteX2" fmla="*/ 5768 w 10000"/>
                <a:gd name="connsiteY2" fmla="*/ 6836 h 10559"/>
                <a:gd name="connsiteX3" fmla="*/ 10000 w 10000"/>
                <a:gd name="connsiteY3" fmla="*/ 10000 h 10559"/>
                <a:gd name="connsiteX0" fmla="*/ 0 w 10000"/>
                <a:gd name="connsiteY0" fmla="*/ 4383 h 10559"/>
                <a:gd name="connsiteX1" fmla="*/ 4196 w 10000"/>
                <a:gd name="connsiteY1" fmla="*/ 1253 h 10559"/>
                <a:gd name="connsiteX2" fmla="*/ 5768 w 10000"/>
                <a:gd name="connsiteY2" fmla="*/ 6836 h 10559"/>
                <a:gd name="connsiteX3" fmla="*/ 10000 w 10000"/>
                <a:gd name="connsiteY3" fmla="*/ 10000 h 10559"/>
                <a:gd name="connsiteX0" fmla="*/ 0 w 10000"/>
                <a:gd name="connsiteY0" fmla="*/ 3538 h 9714"/>
                <a:gd name="connsiteX1" fmla="*/ 4196 w 10000"/>
                <a:gd name="connsiteY1" fmla="*/ 408 h 9714"/>
                <a:gd name="connsiteX2" fmla="*/ 5768 w 10000"/>
                <a:gd name="connsiteY2" fmla="*/ 5991 h 9714"/>
                <a:gd name="connsiteX3" fmla="*/ 10000 w 10000"/>
                <a:gd name="connsiteY3" fmla="*/ 9155 h 9714"/>
                <a:gd name="connsiteX0" fmla="*/ 0 w 6175"/>
                <a:gd name="connsiteY0" fmla="*/ 3642 h 6167"/>
                <a:gd name="connsiteX1" fmla="*/ 4196 w 6175"/>
                <a:gd name="connsiteY1" fmla="*/ 420 h 6167"/>
                <a:gd name="connsiteX2" fmla="*/ 5768 w 6175"/>
                <a:gd name="connsiteY2" fmla="*/ 6167 h 6167"/>
                <a:gd name="connsiteX0" fmla="*/ 0 w 13645"/>
                <a:gd name="connsiteY0" fmla="*/ 6583 h 14732"/>
                <a:gd name="connsiteX1" fmla="*/ 6795 w 13645"/>
                <a:gd name="connsiteY1" fmla="*/ 1358 h 14732"/>
                <a:gd name="connsiteX2" fmla="*/ 13350 w 13645"/>
                <a:gd name="connsiteY2" fmla="*/ 14732 h 14732"/>
                <a:gd name="connsiteX0" fmla="*/ 0 w 13350"/>
                <a:gd name="connsiteY0" fmla="*/ 6583 h 14732"/>
                <a:gd name="connsiteX1" fmla="*/ 6795 w 13350"/>
                <a:gd name="connsiteY1" fmla="*/ 1358 h 14732"/>
                <a:gd name="connsiteX2" fmla="*/ 13350 w 13350"/>
                <a:gd name="connsiteY2" fmla="*/ 14732 h 14732"/>
                <a:gd name="connsiteX0" fmla="*/ 0 w 13350"/>
                <a:gd name="connsiteY0" fmla="*/ 8811 h 16960"/>
                <a:gd name="connsiteX1" fmla="*/ 6795 w 13350"/>
                <a:gd name="connsiteY1" fmla="*/ 3586 h 16960"/>
                <a:gd name="connsiteX2" fmla="*/ 13350 w 13350"/>
                <a:gd name="connsiteY2" fmla="*/ 16960 h 16960"/>
                <a:gd name="connsiteX0" fmla="*/ 0 w 13350"/>
                <a:gd name="connsiteY0" fmla="*/ 7899 h 16048"/>
                <a:gd name="connsiteX1" fmla="*/ 6795 w 13350"/>
                <a:gd name="connsiteY1" fmla="*/ 2674 h 16048"/>
                <a:gd name="connsiteX2" fmla="*/ 13350 w 13350"/>
                <a:gd name="connsiteY2" fmla="*/ 16048 h 16048"/>
                <a:gd name="connsiteX0" fmla="*/ 0 w 13350"/>
                <a:gd name="connsiteY0" fmla="*/ 7899 h 17809"/>
                <a:gd name="connsiteX1" fmla="*/ 6795 w 13350"/>
                <a:gd name="connsiteY1" fmla="*/ 2674 h 17809"/>
                <a:gd name="connsiteX2" fmla="*/ 13350 w 13350"/>
                <a:gd name="connsiteY2" fmla="*/ 16048 h 17809"/>
              </a:gdLst>
              <a:ahLst/>
              <a:cxnLst>
                <a:cxn ang="0">
                  <a:pos x="connsiteX0" y="connsiteY0"/>
                </a:cxn>
                <a:cxn ang="0">
                  <a:pos x="connsiteX1" y="connsiteY1"/>
                </a:cxn>
                <a:cxn ang="0">
                  <a:pos x="connsiteX2" y="connsiteY2"/>
                </a:cxn>
              </a:cxnLst>
              <a:rect l="l" t="t" r="r" b="b"/>
              <a:pathLst>
                <a:path w="13350" h="17809">
                  <a:moveTo>
                    <a:pt x="0" y="7899"/>
                  </a:moveTo>
                  <a:cubicBezTo>
                    <a:pt x="1080" y="5286"/>
                    <a:pt x="3163" y="0"/>
                    <a:pt x="6795" y="2674"/>
                  </a:cubicBezTo>
                  <a:cubicBezTo>
                    <a:pt x="10427" y="5348"/>
                    <a:pt x="7128" y="17809"/>
                    <a:pt x="13350" y="16048"/>
                  </a:cubicBezTo>
                </a:path>
              </a:pathLst>
            </a:custGeom>
            <a:noFill/>
            <a:ln w="28575" cap="rnd">
              <a:solidFill>
                <a:srgbClr val="FFFFFF"/>
              </a:solidFill>
              <a:round/>
              <a:headEnd/>
              <a:tailEnd/>
            </a:ln>
          </p:spPr>
          <p:txBody>
            <a:bodyPr wrap="none" anchor="ctr"/>
            <a:lstStyle/>
            <a:p>
              <a:pPr algn="l" fontAlgn="auto">
                <a:spcBef>
                  <a:spcPts val="0"/>
                </a:spcBef>
                <a:spcAft>
                  <a:spcPts val="0"/>
                </a:spcAft>
                <a:defRPr/>
              </a:pPr>
              <a:endParaRPr lang="en-US" sz="1800">
                <a:latin typeface="+mn-lt"/>
              </a:endParaRPr>
            </a:p>
          </p:txBody>
        </p:sp>
      </p:grpSp>
      <p:grpSp>
        <p:nvGrpSpPr>
          <p:cNvPr id="159" name="Group 158"/>
          <p:cNvGrpSpPr/>
          <p:nvPr userDrawn="1"/>
        </p:nvGrpSpPr>
        <p:grpSpPr>
          <a:xfrm>
            <a:off x="828839" y="1607554"/>
            <a:ext cx="321867" cy="323630"/>
            <a:chOff x="6229820" y="1552132"/>
            <a:chExt cx="392270" cy="394419"/>
          </a:xfrm>
          <a:effectLst>
            <a:outerShdw blurRad="63500" sx="102000" sy="102000" algn="ctr" rotWithShape="0">
              <a:prstClr val="black">
                <a:alpha val="40000"/>
              </a:prstClr>
            </a:outerShdw>
          </a:effectLst>
        </p:grpSpPr>
        <p:sp>
          <p:nvSpPr>
            <p:cNvPr id="160"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1"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2"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3"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4"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5"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6"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7"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8"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9"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nvGrpSpPr>
          <p:cNvPr id="170" name="Group 63"/>
          <p:cNvGrpSpPr>
            <a:grpSpLocks/>
          </p:cNvGrpSpPr>
          <p:nvPr userDrawn="1"/>
        </p:nvGrpSpPr>
        <p:grpSpPr bwMode="gray">
          <a:xfrm>
            <a:off x="4154375" y="6295165"/>
            <a:ext cx="283456" cy="188970"/>
            <a:chOff x="1890" y="1712"/>
            <a:chExt cx="399" cy="300"/>
          </a:xfrm>
        </p:grpSpPr>
        <p:sp>
          <p:nvSpPr>
            <p:cNvPr id="171" name="Freeform 64"/>
            <p:cNvSpPr>
              <a:spLocks noEditPoints="1"/>
            </p:cNvSpPr>
            <p:nvPr/>
          </p:nvSpPr>
          <p:spPr bwMode="gray">
            <a:xfrm>
              <a:off x="1890" y="1712"/>
              <a:ext cx="200" cy="300"/>
            </a:xfrm>
            <a:custGeom>
              <a:avLst/>
              <a:gdLst/>
              <a:ahLst/>
              <a:cxnLst>
                <a:cxn ang="0">
                  <a:pos x="200" y="172"/>
                </a:cxn>
                <a:cxn ang="0">
                  <a:pos x="195" y="172"/>
                </a:cxn>
                <a:cxn ang="0">
                  <a:pos x="192" y="169"/>
                </a:cxn>
                <a:cxn ang="0">
                  <a:pos x="65" y="42"/>
                </a:cxn>
                <a:cxn ang="0">
                  <a:pos x="200" y="42"/>
                </a:cxn>
                <a:cxn ang="0">
                  <a:pos x="200" y="0"/>
                </a:cxn>
                <a:cxn ang="0">
                  <a:pos x="0" y="0"/>
                </a:cxn>
                <a:cxn ang="0">
                  <a:pos x="0" y="300"/>
                </a:cxn>
                <a:cxn ang="0">
                  <a:pos x="200" y="300"/>
                </a:cxn>
                <a:cxn ang="0">
                  <a:pos x="200" y="258"/>
                </a:cxn>
                <a:cxn ang="0">
                  <a:pos x="65" y="258"/>
                </a:cxn>
                <a:cxn ang="0">
                  <a:pos x="150" y="174"/>
                </a:cxn>
                <a:cxn ang="0">
                  <a:pos x="186" y="208"/>
                </a:cxn>
                <a:cxn ang="0">
                  <a:pos x="189" y="211"/>
                </a:cxn>
                <a:cxn ang="0">
                  <a:pos x="195" y="214"/>
                </a:cxn>
                <a:cxn ang="0">
                  <a:pos x="200" y="214"/>
                </a:cxn>
                <a:cxn ang="0">
                  <a:pos x="200" y="172"/>
                </a:cxn>
                <a:cxn ang="0">
                  <a:pos x="42" y="64"/>
                </a:cxn>
                <a:cxn ang="0">
                  <a:pos x="126" y="150"/>
                </a:cxn>
                <a:cxn ang="0">
                  <a:pos x="42" y="234"/>
                </a:cxn>
                <a:cxn ang="0">
                  <a:pos x="42" y="64"/>
                </a:cxn>
              </a:cxnLst>
              <a:rect l="0" t="0" r="r" b="b"/>
              <a:pathLst>
                <a:path w="200" h="300">
                  <a:moveTo>
                    <a:pt x="200" y="172"/>
                  </a:moveTo>
                  <a:lnTo>
                    <a:pt x="195" y="172"/>
                  </a:lnTo>
                  <a:lnTo>
                    <a:pt x="192" y="169"/>
                  </a:lnTo>
                  <a:lnTo>
                    <a:pt x="65" y="42"/>
                  </a:lnTo>
                  <a:lnTo>
                    <a:pt x="200" y="42"/>
                  </a:lnTo>
                  <a:lnTo>
                    <a:pt x="200" y="0"/>
                  </a:lnTo>
                  <a:lnTo>
                    <a:pt x="0" y="0"/>
                  </a:lnTo>
                  <a:lnTo>
                    <a:pt x="0" y="300"/>
                  </a:lnTo>
                  <a:lnTo>
                    <a:pt x="200" y="300"/>
                  </a:lnTo>
                  <a:lnTo>
                    <a:pt x="200" y="258"/>
                  </a:lnTo>
                  <a:lnTo>
                    <a:pt x="65" y="258"/>
                  </a:lnTo>
                  <a:lnTo>
                    <a:pt x="150" y="174"/>
                  </a:lnTo>
                  <a:lnTo>
                    <a:pt x="186" y="208"/>
                  </a:lnTo>
                  <a:lnTo>
                    <a:pt x="189" y="211"/>
                  </a:lnTo>
                  <a:lnTo>
                    <a:pt x="195" y="214"/>
                  </a:lnTo>
                  <a:lnTo>
                    <a:pt x="200" y="214"/>
                  </a:lnTo>
                  <a:lnTo>
                    <a:pt x="200" y="172"/>
                  </a:lnTo>
                  <a:close/>
                  <a:moveTo>
                    <a:pt x="42" y="64"/>
                  </a:moveTo>
                  <a:lnTo>
                    <a:pt x="126" y="150"/>
                  </a:lnTo>
                  <a:lnTo>
                    <a:pt x="42" y="234"/>
                  </a:lnTo>
                  <a:lnTo>
                    <a:pt x="42" y="64"/>
                  </a:lnTo>
                  <a:close/>
                </a:path>
              </a:pathLst>
            </a:custGeom>
            <a:solidFill>
              <a:srgbClr val="FFFFFF"/>
            </a:solidFill>
            <a:ln w="0">
              <a:noFill/>
              <a:prstDash val="solid"/>
              <a:round/>
              <a:headEnd/>
              <a:tailEnd/>
            </a:ln>
            <a:effectLst>
              <a:outerShdw blurRad="63500" sx="102000" sy="102000" algn="ctr" rotWithShape="0">
                <a:prstClr val="black">
                  <a:alpha val="40000"/>
                </a:prstClr>
              </a:outerShdw>
            </a:effectLst>
          </p:spPr>
          <p:txBody>
            <a:bodyPr/>
            <a:lstStyle/>
            <a:p>
              <a:pPr>
                <a:defRPr/>
              </a:pPr>
              <a:endParaRPr lang="en-US" sz="1800"/>
            </a:p>
          </p:txBody>
        </p:sp>
        <p:sp>
          <p:nvSpPr>
            <p:cNvPr id="172" name="Freeform 65"/>
            <p:cNvSpPr>
              <a:spLocks noEditPoints="1"/>
            </p:cNvSpPr>
            <p:nvPr/>
          </p:nvSpPr>
          <p:spPr bwMode="gray">
            <a:xfrm>
              <a:off x="2090" y="1712"/>
              <a:ext cx="199" cy="300"/>
            </a:xfrm>
            <a:custGeom>
              <a:avLst/>
              <a:gdLst/>
              <a:ahLst/>
              <a:cxnLst>
                <a:cxn ang="0">
                  <a:pos x="0" y="214"/>
                </a:cxn>
                <a:cxn ang="0">
                  <a:pos x="6" y="214"/>
                </a:cxn>
                <a:cxn ang="0">
                  <a:pos x="10" y="211"/>
                </a:cxn>
                <a:cxn ang="0">
                  <a:pos x="15" y="208"/>
                </a:cxn>
                <a:cxn ang="0">
                  <a:pos x="51" y="174"/>
                </a:cxn>
                <a:cxn ang="0">
                  <a:pos x="135" y="258"/>
                </a:cxn>
                <a:cxn ang="0">
                  <a:pos x="0" y="258"/>
                </a:cxn>
                <a:cxn ang="0">
                  <a:pos x="0" y="300"/>
                </a:cxn>
                <a:cxn ang="0">
                  <a:pos x="199" y="300"/>
                </a:cxn>
                <a:cxn ang="0">
                  <a:pos x="199" y="0"/>
                </a:cxn>
                <a:cxn ang="0">
                  <a:pos x="0" y="0"/>
                </a:cxn>
                <a:cxn ang="0">
                  <a:pos x="0" y="42"/>
                </a:cxn>
                <a:cxn ang="0">
                  <a:pos x="135" y="42"/>
                </a:cxn>
                <a:cxn ang="0">
                  <a:pos x="7" y="169"/>
                </a:cxn>
                <a:cxn ang="0">
                  <a:pos x="4" y="172"/>
                </a:cxn>
                <a:cxn ang="0">
                  <a:pos x="0" y="172"/>
                </a:cxn>
                <a:cxn ang="0">
                  <a:pos x="0" y="214"/>
                </a:cxn>
                <a:cxn ang="0">
                  <a:pos x="157" y="234"/>
                </a:cxn>
                <a:cxn ang="0">
                  <a:pos x="73" y="150"/>
                </a:cxn>
                <a:cxn ang="0">
                  <a:pos x="157" y="64"/>
                </a:cxn>
                <a:cxn ang="0">
                  <a:pos x="157" y="234"/>
                </a:cxn>
              </a:cxnLst>
              <a:rect l="0" t="0" r="r" b="b"/>
              <a:pathLst>
                <a:path w="199" h="300">
                  <a:moveTo>
                    <a:pt x="0" y="214"/>
                  </a:moveTo>
                  <a:lnTo>
                    <a:pt x="6" y="214"/>
                  </a:lnTo>
                  <a:lnTo>
                    <a:pt x="10" y="211"/>
                  </a:lnTo>
                  <a:lnTo>
                    <a:pt x="15" y="208"/>
                  </a:lnTo>
                  <a:lnTo>
                    <a:pt x="51" y="174"/>
                  </a:lnTo>
                  <a:lnTo>
                    <a:pt x="135" y="258"/>
                  </a:lnTo>
                  <a:lnTo>
                    <a:pt x="0" y="258"/>
                  </a:lnTo>
                  <a:lnTo>
                    <a:pt x="0" y="300"/>
                  </a:lnTo>
                  <a:lnTo>
                    <a:pt x="199" y="300"/>
                  </a:lnTo>
                  <a:lnTo>
                    <a:pt x="199" y="0"/>
                  </a:lnTo>
                  <a:lnTo>
                    <a:pt x="0" y="0"/>
                  </a:lnTo>
                  <a:lnTo>
                    <a:pt x="0" y="42"/>
                  </a:lnTo>
                  <a:lnTo>
                    <a:pt x="135" y="42"/>
                  </a:lnTo>
                  <a:lnTo>
                    <a:pt x="7" y="169"/>
                  </a:lnTo>
                  <a:lnTo>
                    <a:pt x="4" y="172"/>
                  </a:lnTo>
                  <a:lnTo>
                    <a:pt x="0" y="172"/>
                  </a:lnTo>
                  <a:lnTo>
                    <a:pt x="0" y="214"/>
                  </a:lnTo>
                  <a:close/>
                  <a:moveTo>
                    <a:pt x="157" y="234"/>
                  </a:moveTo>
                  <a:lnTo>
                    <a:pt x="73" y="150"/>
                  </a:lnTo>
                  <a:lnTo>
                    <a:pt x="157" y="64"/>
                  </a:lnTo>
                  <a:lnTo>
                    <a:pt x="157" y="234"/>
                  </a:lnTo>
                  <a:close/>
                </a:path>
              </a:pathLst>
            </a:custGeom>
            <a:solidFill>
              <a:srgbClr val="FFFFFF"/>
            </a:solidFill>
            <a:ln w="0">
              <a:noFill/>
              <a:prstDash val="solid"/>
              <a:round/>
              <a:headEnd/>
              <a:tailEnd/>
            </a:ln>
            <a:effectLst>
              <a:outerShdw blurRad="63500" sx="102000" sy="102000" algn="ctr" rotWithShape="0">
                <a:prstClr val="black">
                  <a:alpha val="40000"/>
                </a:prstClr>
              </a:outerShdw>
            </a:effectLst>
          </p:spPr>
          <p:txBody>
            <a:bodyPr/>
            <a:lstStyle/>
            <a:p>
              <a:pPr>
                <a:defRPr/>
              </a:pPr>
              <a:endParaRPr lang="en-US" sz="1800"/>
            </a:p>
          </p:txBody>
        </p:sp>
      </p:grpSp>
      <p:sp>
        <p:nvSpPr>
          <p:cNvPr id="2" name="Title 1"/>
          <p:cNvSpPr>
            <a:spLocks noGrp="1"/>
          </p:cNvSpPr>
          <p:nvPr>
            <p:ph type="ctrTitle"/>
          </p:nvPr>
        </p:nvSpPr>
        <p:spPr bwMode="gray">
          <a:xfrm>
            <a:off x="1005794" y="953148"/>
            <a:ext cx="7772400" cy="1470025"/>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p>
        </p:txBody>
      </p:sp>
      <p:sp>
        <p:nvSpPr>
          <p:cNvPr id="3" name="Subtitle 2"/>
          <p:cNvSpPr>
            <a:spLocks noGrp="1"/>
          </p:cNvSpPr>
          <p:nvPr>
            <p:ph type="subTitle" idx="1"/>
          </p:nvPr>
        </p:nvSpPr>
        <p:spPr bwMode="gray">
          <a:xfrm>
            <a:off x="2377394" y="2148854"/>
            <a:ext cx="6400800" cy="1004466"/>
          </a:xfrm>
        </p:spPr>
        <p:txBody>
          <a:bodyPr>
            <a:normAutofit/>
          </a:bodyPr>
          <a:lstStyle>
            <a:lvl1pPr marL="0" indent="0" algn="r">
              <a:buNone/>
              <a:defRPr sz="2800">
                <a:solidFill>
                  <a:schemeClr val="tx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_1">
    <p:spTree>
      <p:nvGrpSpPr>
        <p:cNvPr id="1" name=""/>
        <p:cNvGrpSpPr/>
        <p:nvPr/>
      </p:nvGrpSpPr>
      <p:grpSpPr>
        <a:xfrm>
          <a:off x="0" y="0"/>
          <a:ext cx="0" cy="0"/>
          <a:chOff x="0" y="0"/>
          <a:chExt cx="0" cy="0"/>
        </a:xfrm>
      </p:grpSpPr>
      <p:sp>
        <p:nvSpPr>
          <p:cNvPr id="4" name="Rectangle 84"/>
          <p:cNvSpPr>
            <a:spLocks noChangeArrowheads="1"/>
          </p:cNvSpPr>
          <p:nvPr/>
        </p:nvSpPr>
        <p:spPr bwMode="auto">
          <a:xfrm>
            <a:off x="2027239" y="2736149"/>
            <a:ext cx="1782762" cy="733425"/>
          </a:xfrm>
          <a:prstGeom prst="rect">
            <a:avLst/>
          </a:prstGeom>
          <a:solidFill>
            <a:schemeClr val="accent1"/>
          </a:solidFill>
          <a:ln w="12700">
            <a:solidFill>
              <a:schemeClr val="accent1"/>
            </a:solidFill>
            <a:miter lim="800000"/>
            <a:headEnd/>
            <a:tailEnd/>
          </a:ln>
        </p:spPr>
        <p:txBody>
          <a:bodyPr wrap="none" lIns="92075" tIns="0" rIns="92075" bIns="0" anchor="ctr"/>
          <a:lstStyle/>
          <a:p>
            <a:pPr algn="ctr"/>
            <a:endParaRPr lang="de-DE" sz="1600"/>
          </a:p>
        </p:txBody>
      </p:sp>
      <p:pic>
        <p:nvPicPr>
          <p:cNvPr id="5" name="Picture 103" descr="Wasser_Gas_blau"/>
          <p:cNvPicPr>
            <a:picLocks noChangeAspect="1" noChangeArrowheads="1"/>
          </p:cNvPicPr>
          <p:nvPr/>
        </p:nvPicPr>
        <p:blipFill>
          <a:blip r:embed="rId2"/>
          <a:srcRect l="4509" r="3688"/>
          <a:stretch>
            <a:fillRect/>
          </a:stretch>
        </p:blipFill>
        <p:spPr bwMode="auto">
          <a:xfrm>
            <a:off x="6586538" y="2739324"/>
            <a:ext cx="2114550" cy="736600"/>
          </a:xfrm>
          <a:prstGeom prst="rect">
            <a:avLst/>
          </a:prstGeom>
          <a:noFill/>
          <a:ln w="9525">
            <a:noFill/>
            <a:miter lim="800000"/>
            <a:headEnd/>
            <a:tailEnd/>
          </a:ln>
        </p:spPr>
      </p:pic>
      <p:pic>
        <p:nvPicPr>
          <p:cNvPr id="6" name="Picture 104" descr="Kraftwerk_Freileitungen_blau"/>
          <p:cNvPicPr>
            <a:picLocks noChangeAspect="1" noChangeArrowheads="1"/>
          </p:cNvPicPr>
          <p:nvPr/>
        </p:nvPicPr>
        <p:blipFill>
          <a:blip r:embed="rId3"/>
          <a:srcRect/>
          <a:stretch>
            <a:fillRect/>
          </a:stretch>
        </p:blipFill>
        <p:spPr bwMode="auto">
          <a:xfrm>
            <a:off x="228600" y="2726624"/>
            <a:ext cx="1798638" cy="744537"/>
          </a:xfrm>
          <a:prstGeom prst="rect">
            <a:avLst/>
          </a:prstGeom>
          <a:noFill/>
          <a:ln w="9525">
            <a:noFill/>
            <a:miter lim="800000"/>
            <a:headEnd/>
            <a:tailEnd/>
          </a:ln>
        </p:spPr>
      </p:pic>
      <p:sp>
        <p:nvSpPr>
          <p:cNvPr id="7" name="Line 83"/>
          <p:cNvSpPr>
            <a:spLocks noChangeShapeType="1"/>
          </p:cNvSpPr>
          <p:nvPr/>
        </p:nvSpPr>
        <p:spPr bwMode="auto">
          <a:xfrm>
            <a:off x="0" y="2731386"/>
            <a:ext cx="9144000" cy="0"/>
          </a:xfrm>
          <a:prstGeom prst="line">
            <a:avLst/>
          </a:prstGeom>
          <a:noFill/>
          <a:ln w="19050">
            <a:solidFill>
              <a:schemeClr val="accent1"/>
            </a:solidFill>
            <a:round/>
            <a:headEnd/>
            <a:tailEnd/>
          </a:ln>
        </p:spPr>
        <p:txBody>
          <a:bodyPr wrap="none" lIns="90488" tIns="44450" rIns="90488" bIns="44450" anchor="ctr"/>
          <a:lstStyle/>
          <a:p>
            <a:endParaRPr lang="en-US"/>
          </a:p>
        </p:txBody>
      </p:sp>
      <p:sp>
        <p:nvSpPr>
          <p:cNvPr id="9" name="Line 86"/>
          <p:cNvSpPr>
            <a:spLocks noChangeShapeType="1"/>
          </p:cNvSpPr>
          <p:nvPr/>
        </p:nvSpPr>
        <p:spPr bwMode="auto">
          <a:xfrm flipV="1">
            <a:off x="8691563" y="2737736"/>
            <a:ext cx="0" cy="735013"/>
          </a:xfrm>
          <a:prstGeom prst="line">
            <a:avLst/>
          </a:prstGeom>
          <a:noFill/>
          <a:ln w="19050">
            <a:solidFill>
              <a:schemeClr val="accent1"/>
            </a:solidFill>
            <a:round/>
            <a:headEnd/>
            <a:tailEnd/>
          </a:ln>
        </p:spPr>
        <p:txBody>
          <a:bodyPr wrap="none" lIns="92075" tIns="0" rIns="92075" bIns="0" anchor="ctr"/>
          <a:lstStyle/>
          <a:p>
            <a:endParaRPr lang="en-US"/>
          </a:p>
        </p:txBody>
      </p:sp>
      <p:sp>
        <p:nvSpPr>
          <p:cNvPr id="10" name="Line 88"/>
          <p:cNvSpPr>
            <a:spLocks noChangeShapeType="1"/>
          </p:cNvSpPr>
          <p:nvPr/>
        </p:nvSpPr>
        <p:spPr bwMode="auto">
          <a:xfrm flipV="1">
            <a:off x="238126" y="746125"/>
            <a:ext cx="0" cy="4740275"/>
          </a:xfrm>
          <a:prstGeom prst="line">
            <a:avLst/>
          </a:prstGeom>
          <a:noFill/>
          <a:ln w="19050">
            <a:solidFill>
              <a:schemeClr val="accent1"/>
            </a:solidFill>
            <a:round/>
            <a:headEnd/>
            <a:tailEnd/>
          </a:ln>
        </p:spPr>
        <p:txBody>
          <a:bodyPr wrap="none" lIns="92075" tIns="0" rIns="92075" bIns="0" anchor="ctr"/>
          <a:lstStyle/>
          <a:p>
            <a:endParaRPr lang="en-US"/>
          </a:p>
        </p:txBody>
      </p:sp>
      <p:sp>
        <p:nvSpPr>
          <p:cNvPr id="12" name="Line 87"/>
          <p:cNvSpPr>
            <a:spLocks noChangeShapeType="1"/>
          </p:cNvSpPr>
          <p:nvPr/>
        </p:nvSpPr>
        <p:spPr bwMode="auto">
          <a:xfrm>
            <a:off x="0" y="3471161"/>
            <a:ext cx="9144000" cy="0"/>
          </a:xfrm>
          <a:prstGeom prst="line">
            <a:avLst/>
          </a:prstGeom>
          <a:noFill/>
          <a:ln w="19050">
            <a:solidFill>
              <a:schemeClr val="accent1"/>
            </a:solidFill>
            <a:round/>
            <a:headEnd/>
            <a:tailEnd/>
          </a:ln>
        </p:spPr>
        <p:txBody>
          <a:bodyPr wrap="none" lIns="90488" tIns="44450" rIns="90488" bIns="44450" anchor="ctr"/>
          <a:lstStyle/>
          <a:p>
            <a:endParaRPr lang="en-US"/>
          </a:p>
        </p:txBody>
      </p:sp>
      <p:sp>
        <p:nvSpPr>
          <p:cNvPr id="13" name="Rectangle 97"/>
          <p:cNvSpPr>
            <a:spLocks noChangeArrowheads="1"/>
          </p:cNvSpPr>
          <p:nvPr/>
        </p:nvSpPr>
        <p:spPr bwMode="auto">
          <a:xfrm>
            <a:off x="3810000" y="878774"/>
            <a:ext cx="1766887" cy="2592387"/>
          </a:xfrm>
          <a:prstGeom prst="rect">
            <a:avLst/>
          </a:prstGeom>
          <a:noFill/>
          <a:ln w="19050">
            <a:solidFill>
              <a:schemeClr val="accent1"/>
            </a:solidFill>
            <a:miter lim="800000"/>
            <a:headEnd/>
            <a:tailEnd/>
          </a:ln>
        </p:spPr>
        <p:txBody>
          <a:bodyPr wrap="none" lIns="92075" tIns="0" rIns="92075" bIns="0" anchor="ctr"/>
          <a:lstStyle/>
          <a:p>
            <a:pPr algn="ctr"/>
            <a:endParaRPr lang="en-GB" altLang="sv-SE" sz="1600"/>
          </a:p>
        </p:txBody>
      </p:sp>
      <p:pic>
        <p:nvPicPr>
          <p:cNvPr id="14" name="Picture 2053"/>
          <p:cNvPicPr>
            <a:picLocks noChangeAspect="1" noChangeArrowheads="1"/>
          </p:cNvPicPr>
          <p:nvPr userDrawn="1"/>
        </p:nvPicPr>
        <p:blipFill>
          <a:blip r:embed="rId4"/>
          <a:srcRect/>
          <a:stretch>
            <a:fillRect/>
          </a:stretch>
        </p:blipFill>
        <p:spPr bwMode="auto">
          <a:xfrm>
            <a:off x="3830611" y="878774"/>
            <a:ext cx="1731990" cy="2592387"/>
          </a:xfrm>
          <a:prstGeom prst="rect">
            <a:avLst/>
          </a:prstGeom>
          <a:noFill/>
          <a:ln w="9525">
            <a:noFill/>
            <a:miter lim="800000"/>
            <a:headEnd/>
            <a:tailEnd/>
          </a:ln>
        </p:spPr>
      </p:pic>
      <p:sp>
        <p:nvSpPr>
          <p:cNvPr id="3" name="TextBox 2"/>
          <p:cNvSpPr txBox="1"/>
          <p:nvPr userDrawn="1"/>
        </p:nvSpPr>
        <p:spPr>
          <a:xfrm>
            <a:off x="914400" y="0"/>
            <a:ext cx="7543800" cy="830997"/>
          </a:xfrm>
          <a:prstGeom prst="rect">
            <a:avLst/>
          </a:prstGeom>
          <a:noFill/>
        </p:spPr>
        <p:txBody>
          <a:bodyPr wrap="square" rtlCol="0">
            <a:spAutoFit/>
          </a:bodyPr>
          <a:lstStyle/>
          <a:p>
            <a:pPr algn="ctr"/>
            <a:r>
              <a:rPr lang="en-US" sz="1600" b="0" kern="1200">
                <a:solidFill>
                  <a:srgbClr val="FF0000"/>
                </a:solidFill>
                <a:effectLst/>
                <a:latin typeface="Arial" charset="0"/>
                <a:ea typeface="+mn-ea"/>
                <a:cs typeface="+mn-cs"/>
              </a:rPr>
              <a:t>TRƯỜNG</a:t>
            </a:r>
            <a:r>
              <a:rPr lang="en-US" sz="1600" b="0" kern="1200" baseline="0">
                <a:solidFill>
                  <a:srgbClr val="FF0000"/>
                </a:solidFill>
                <a:effectLst/>
                <a:latin typeface="Arial" charset="0"/>
                <a:ea typeface="+mn-ea"/>
                <a:cs typeface="+mn-cs"/>
              </a:rPr>
              <a:t> ĐẠI HỌC BÁCH KHOA HÀ NỘI</a:t>
            </a:r>
          </a:p>
          <a:p>
            <a:pPr algn="ctr"/>
            <a:r>
              <a:rPr lang="en-US" sz="1600" b="0" kern="1200" baseline="0">
                <a:solidFill>
                  <a:srgbClr val="FF0000"/>
                </a:solidFill>
                <a:effectLst/>
                <a:latin typeface="Arial" charset="0"/>
                <a:ea typeface="+mn-ea"/>
                <a:cs typeface="+mn-cs"/>
              </a:rPr>
              <a:t>VIỆN ĐIỆN</a:t>
            </a:r>
          </a:p>
          <a:p>
            <a:pPr algn="ctr"/>
            <a:r>
              <a:rPr lang="en-US" sz="1600" b="0" kern="1200" baseline="0">
                <a:solidFill>
                  <a:srgbClr val="FF0000"/>
                </a:solidFill>
                <a:effectLst/>
                <a:latin typeface="Arial" charset="0"/>
                <a:ea typeface="+mn-ea"/>
                <a:cs typeface="+mn-cs"/>
              </a:rPr>
              <a:t>BỘ MÔN KỸ THUẬT ĐO VÀ TIN HỌC CÔNG NGHIỆP</a:t>
            </a:r>
            <a:endParaRPr lang="en-US" sz="1600" b="0">
              <a:solidFill>
                <a:srgbClr val="FF0000"/>
              </a:solidFill>
            </a:endParaRPr>
          </a:p>
        </p:txBody>
      </p:sp>
      <p:sp>
        <p:nvSpPr>
          <p:cNvPr id="16" name="Rectangle 92"/>
          <p:cNvSpPr>
            <a:spLocks noGrp="1" noChangeArrowheads="1"/>
          </p:cNvSpPr>
          <p:nvPr>
            <p:ph type="ctrTitle"/>
          </p:nvPr>
        </p:nvSpPr>
        <p:spPr>
          <a:xfrm>
            <a:off x="653256" y="4267200"/>
            <a:ext cx="7620000" cy="1524000"/>
          </a:xfrm>
        </p:spPr>
        <p:txBody>
          <a:bodyPr anchor="t"/>
          <a:lstStyle>
            <a:lvl1pPr algn="ctr">
              <a:defRPr sz="2400"/>
            </a:lvl1pPr>
          </a:lstStyle>
          <a:p>
            <a:r>
              <a:rPr lang="en-US"/>
              <a:t>Click to edit Master title style</a:t>
            </a:r>
            <a:endParaRPr lang="de-DE" dirty="0"/>
          </a:p>
        </p:txBody>
      </p:sp>
      <p:pic>
        <p:nvPicPr>
          <p:cNvPr id="119" name="Picture 1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8600" y="47314"/>
            <a:ext cx="515883" cy="768665"/>
          </a:xfrm>
          <a:prstGeom prst="rect">
            <a:avLst/>
          </a:prstGeom>
        </p:spPr>
      </p:pic>
      <p:grpSp>
        <p:nvGrpSpPr>
          <p:cNvPr id="123" name="Group 37"/>
          <p:cNvGrpSpPr>
            <a:grpSpLocks/>
          </p:cNvGrpSpPr>
          <p:nvPr userDrawn="1"/>
        </p:nvGrpSpPr>
        <p:grpSpPr bwMode="gray">
          <a:xfrm>
            <a:off x="2208210" y="2968935"/>
            <a:ext cx="306390" cy="306390"/>
            <a:chOff x="2144" y="3579"/>
            <a:chExt cx="234" cy="235"/>
          </a:xfrm>
          <a:effectLst>
            <a:outerShdw blurRad="63500" sx="102000" sy="102000" algn="ctr" rotWithShape="0">
              <a:prstClr val="black">
                <a:alpha val="40000"/>
              </a:prstClr>
            </a:outerShdw>
          </a:effectLst>
        </p:grpSpPr>
        <p:sp>
          <p:nvSpPr>
            <p:cNvPr id="124" name="Oval 38"/>
            <p:cNvSpPr>
              <a:spLocks noChangeArrowheads="1"/>
            </p:cNvSpPr>
            <p:nvPr/>
          </p:nvSpPr>
          <p:spPr bwMode="gray">
            <a:xfrm>
              <a:off x="2144" y="3579"/>
              <a:ext cx="234" cy="233"/>
            </a:xfrm>
            <a:prstGeom prst="ellipse">
              <a:avLst/>
            </a:prstGeom>
            <a:noFill/>
            <a:ln w="25400" algn="ctr">
              <a:solidFill>
                <a:srgbClr val="FFFFFF"/>
              </a:solidFill>
              <a:round/>
              <a:headEnd/>
              <a:tailEnd/>
            </a:ln>
            <a:effectLst/>
          </p:spPr>
          <p:txBody>
            <a:bodyPr wrap="none" anchor="ctr"/>
            <a:lstStyle/>
            <a:p>
              <a:endParaRPr lang="en-US" sz="1800"/>
            </a:p>
          </p:txBody>
        </p:sp>
        <p:sp>
          <p:nvSpPr>
            <p:cNvPr id="125" name="Line 39"/>
            <p:cNvSpPr>
              <a:spLocks noChangeShapeType="1"/>
            </p:cNvSpPr>
            <p:nvPr/>
          </p:nvSpPr>
          <p:spPr bwMode="gray">
            <a:xfrm>
              <a:off x="2262" y="3579"/>
              <a:ext cx="0" cy="232"/>
            </a:xfrm>
            <a:prstGeom prst="line">
              <a:avLst/>
            </a:prstGeom>
            <a:noFill/>
            <a:ln w="25400">
              <a:solidFill>
                <a:srgbClr val="FFFFFF"/>
              </a:solidFill>
              <a:round/>
              <a:headEnd/>
              <a:tailEnd/>
            </a:ln>
            <a:effectLst/>
          </p:spPr>
          <p:txBody>
            <a:bodyPr/>
            <a:lstStyle/>
            <a:p>
              <a:endParaRPr lang="en-US" sz="1800"/>
            </a:p>
          </p:txBody>
        </p:sp>
        <p:sp>
          <p:nvSpPr>
            <p:cNvPr id="127" name="Freeform 41"/>
            <p:cNvSpPr>
              <a:spLocks/>
            </p:cNvSpPr>
            <p:nvPr/>
          </p:nvSpPr>
          <p:spPr bwMode="gray">
            <a:xfrm>
              <a:off x="2278" y="3581"/>
              <a:ext cx="48" cy="230"/>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8" name="Freeform 42"/>
            <p:cNvSpPr>
              <a:spLocks/>
            </p:cNvSpPr>
            <p:nvPr/>
          </p:nvSpPr>
          <p:spPr bwMode="gray">
            <a:xfrm>
              <a:off x="2198" y="3582"/>
              <a:ext cx="53" cy="232"/>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9" name="Freeform 43"/>
            <p:cNvSpPr>
              <a:spLocks/>
            </p:cNvSpPr>
            <p:nvPr/>
          </p:nvSpPr>
          <p:spPr bwMode="gray">
            <a:xfrm rot="5400000">
              <a:off x="2242" y="3675"/>
              <a:ext cx="31" cy="175"/>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30" name="Freeform 44"/>
            <p:cNvSpPr>
              <a:spLocks/>
            </p:cNvSpPr>
            <p:nvPr/>
          </p:nvSpPr>
          <p:spPr bwMode="gray">
            <a:xfrm rot="16200000" flipV="1">
              <a:off x="2244" y="3542"/>
              <a:ext cx="31" cy="174"/>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gr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715000" y="2734304"/>
            <a:ext cx="736018" cy="721298"/>
          </a:xfrm>
          <a:prstGeom prst="rect">
            <a:avLst/>
          </a:prstGeom>
        </p:spPr>
      </p:pic>
      <p:pic>
        <p:nvPicPr>
          <p:cNvPr id="8" name="Picture 7"/>
          <p:cNvPicPr>
            <a:picLocks noChangeAspect="1"/>
          </p:cNvPicPr>
          <p:nvPr userDrawn="1"/>
        </p:nvPicPr>
        <p:blipFill>
          <a:blip r:embed="rId7"/>
          <a:stretch>
            <a:fillRect/>
          </a:stretch>
        </p:blipFill>
        <p:spPr>
          <a:xfrm>
            <a:off x="2675285" y="2737736"/>
            <a:ext cx="1124409" cy="723900"/>
          </a:xfrm>
          <a:prstGeom prst="rect">
            <a:avLst/>
          </a:prstGeom>
        </p:spPr>
      </p:pic>
      <p:pic>
        <p:nvPicPr>
          <p:cNvPr id="143" name="Picture 14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159159" y="33740"/>
            <a:ext cx="832441" cy="804460"/>
          </a:xfrm>
          <a:prstGeom prst="rect">
            <a:avLst/>
          </a:prstGeom>
        </p:spPr>
      </p:pic>
      <p:pic>
        <p:nvPicPr>
          <p:cNvPr id="146" name="Picture 145" descr="shpere1.png"/>
          <p:cNvPicPr>
            <a:picLocks noChangeAspect="1"/>
          </p:cNvPicPr>
          <p:nvPr userDrawn="1"/>
        </p:nvPicPr>
        <p:blipFill>
          <a:blip r:embed="rId9" cstate="print"/>
          <a:srcRect t="8380" r="48026" b="19706"/>
          <a:stretch>
            <a:fillRect/>
          </a:stretch>
        </p:blipFill>
        <p:spPr>
          <a:xfrm>
            <a:off x="4394415" y="60371"/>
            <a:ext cx="4767262" cy="6831106"/>
          </a:xfrm>
          <a:prstGeom prst="rect">
            <a:avLst/>
          </a:prstGeom>
        </p:spPr>
      </p:pic>
    </p:spTree>
    <p:extLst>
      <p:ext uri="{BB962C8B-B14F-4D97-AF65-F5344CB8AC3E}">
        <p14:creationId xmlns:p14="http://schemas.microsoft.com/office/powerpoint/2010/main" val="28941952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tart_2">
    <p:bg bwMode="gray">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04/05/2017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50C42-A610-4C2F-B26C-A58EA252EE76}" type="slidenum">
              <a:rPr lang="en-US" smtClean="0"/>
              <a:pPr/>
              <a:t>‹#›</a:t>
            </a:fld>
            <a:endParaRPr lang="en-US"/>
          </a:p>
        </p:txBody>
      </p:sp>
      <p:pic>
        <p:nvPicPr>
          <p:cNvPr id="8" name="Picture 7" descr="shpere1.png"/>
          <p:cNvPicPr>
            <a:picLocks noChangeAspect="1"/>
          </p:cNvPicPr>
          <p:nvPr userDrawn="1"/>
        </p:nvPicPr>
        <p:blipFill>
          <a:blip r:embed="rId2" cstate="print"/>
          <a:srcRect t="8380" r="48026" b="19706"/>
          <a:stretch>
            <a:fillRect/>
          </a:stretch>
        </p:blipFill>
        <p:spPr>
          <a:xfrm>
            <a:off x="4376739" y="0"/>
            <a:ext cx="4767262" cy="6831106"/>
          </a:xfrm>
          <a:prstGeom prst="rect">
            <a:avLst/>
          </a:prstGeom>
        </p:spPr>
      </p:pic>
      <p:grpSp>
        <p:nvGrpSpPr>
          <p:cNvPr id="9" name="Group 8"/>
          <p:cNvGrpSpPr/>
          <p:nvPr userDrawn="1"/>
        </p:nvGrpSpPr>
        <p:grpSpPr bwMode="gray">
          <a:xfrm>
            <a:off x="344592" y="4663273"/>
            <a:ext cx="1694218" cy="1695640"/>
            <a:chOff x="7072800" y="2959418"/>
            <a:chExt cx="1694218" cy="1695640"/>
          </a:xfrm>
          <a:effectLst>
            <a:reflection blurRad="6350" stA="50000" endA="300" endPos="55500" dist="50800" dir="5400000" sy="-100000" algn="bl" rotWithShape="0"/>
          </a:effectLst>
        </p:grpSpPr>
        <p:grpSp>
          <p:nvGrpSpPr>
            <p:cNvPr id="10" name="Group 230"/>
            <p:cNvGrpSpPr/>
            <p:nvPr/>
          </p:nvGrpSpPr>
          <p:grpSpPr bwMode="gray">
            <a:xfrm>
              <a:off x="7130247" y="2987774"/>
              <a:ext cx="1571346" cy="1623191"/>
              <a:chOff x="1887166" y="656617"/>
              <a:chExt cx="5166298" cy="5336756"/>
            </a:xfrm>
          </p:grpSpPr>
          <p:grpSp>
            <p:nvGrpSpPr>
              <p:cNvPr id="49" name="Group 36"/>
              <p:cNvGrpSpPr/>
              <p:nvPr/>
            </p:nvGrpSpPr>
            <p:grpSpPr bwMode="gray">
              <a:xfrm>
                <a:off x="1918576" y="685831"/>
                <a:ext cx="5085362" cy="5262758"/>
                <a:chOff x="1918576" y="685831"/>
                <a:chExt cx="5085362" cy="5262758"/>
              </a:xfrm>
            </p:grpSpPr>
            <p:sp>
              <p:nvSpPr>
                <p:cNvPr id="79" name="Freeform 78"/>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Freeform 79"/>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Freeform 80"/>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Freeform 81"/>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Freeform 82"/>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Freeform 83"/>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Freeform 84"/>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Freeform 85"/>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Freeform 86"/>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Freeform 87"/>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Freeform 88"/>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Freeform 89"/>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Freeform 90"/>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Freeform 91"/>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Freeform 92"/>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Freeform 93"/>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Freeform 94"/>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Freeform 105"/>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Freeform 107"/>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Freeform 108"/>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Freeform 109"/>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0" name="Oval 49"/>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1" name="Oval 50"/>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2" name="Oval 51"/>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3" name="Oval 52"/>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4" name="Oval 53"/>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5" name="Oval 54"/>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6" name="Oval 55"/>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7" name="Oval 56"/>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8" name="Oval 57"/>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9" name="Oval 58"/>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3" name="Oval 62"/>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4" name="Oval 63"/>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5" name="Oval 64"/>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6" name="Oval 65"/>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7" name="Oval 66"/>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8" name="Oval 67"/>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2" name="Oval 71"/>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3" name="Oval 72"/>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4" name="Oval 73"/>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5" name="Oval 74"/>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6" name="Oval 75"/>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7" name="Oval 76"/>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8" name="Oval 77"/>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1" name="Group 231"/>
            <p:cNvGrpSpPr/>
            <p:nvPr/>
          </p:nvGrpSpPr>
          <p:grpSpPr bwMode="gray">
            <a:xfrm>
              <a:off x="7072800" y="2959418"/>
              <a:ext cx="1694218" cy="1695640"/>
              <a:chOff x="1691428" y="548451"/>
              <a:chExt cx="5596510" cy="5601206"/>
            </a:xfrm>
          </p:grpSpPr>
          <p:grpSp>
            <p:nvGrpSpPr>
              <p:cNvPr id="12" name="Group 232"/>
              <p:cNvGrpSpPr/>
              <p:nvPr/>
            </p:nvGrpSpPr>
            <p:grpSpPr bwMode="gray">
              <a:xfrm>
                <a:off x="1865970" y="676854"/>
                <a:ext cx="5240354" cy="5289923"/>
                <a:chOff x="1865970" y="676854"/>
                <a:chExt cx="5240354" cy="5289923"/>
              </a:xfrm>
            </p:grpSpPr>
            <p:sp>
              <p:nvSpPr>
                <p:cNvPr id="29" name="Freeform 28"/>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Freeform 29"/>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Freeform 30"/>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Freeform 32"/>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Freeform 33"/>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Freeform 34"/>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Freeform 36"/>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37"/>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Freeform 38"/>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Freeform 39"/>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Freeform 40"/>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reeform 41"/>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Freeform 46"/>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Freeform 47"/>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 name="Oval 12"/>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5" name="Oval 14"/>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6" name="Oval 15"/>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7" name="Oval 16"/>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8" name="Oval 17"/>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9" name="Oval 18"/>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 name="Oval 19"/>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 name="Oval 20"/>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 name="Oval 22"/>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 name="Oval 25"/>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7" name="Oval 26"/>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8" name="Oval 27"/>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sp>
        <p:nvSpPr>
          <p:cNvPr id="2" name="Title 1"/>
          <p:cNvSpPr>
            <a:spLocks noGrp="1"/>
          </p:cNvSpPr>
          <p:nvPr>
            <p:ph type="ctrTitle"/>
          </p:nvPr>
        </p:nvSpPr>
        <p:spPr bwMode="gray">
          <a:xfrm>
            <a:off x="1005794" y="953148"/>
            <a:ext cx="7772400" cy="1470025"/>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p>
        </p:txBody>
      </p:sp>
      <p:sp>
        <p:nvSpPr>
          <p:cNvPr id="3" name="Subtitle 2"/>
          <p:cNvSpPr>
            <a:spLocks noGrp="1"/>
          </p:cNvSpPr>
          <p:nvPr>
            <p:ph type="subTitle" idx="1"/>
          </p:nvPr>
        </p:nvSpPr>
        <p:spPr bwMode="gray">
          <a:xfrm>
            <a:off x="2377394" y="2148854"/>
            <a:ext cx="6400800" cy="1004466"/>
          </a:xfrm>
        </p:spPr>
        <p:txBody>
          <a:bodyPr>
            <a:normAutofit/>
          </a:bodyPr>
          <a:lstStyle>
            <a:lvl1pPr marL="0" indent="0" algn="r">
              <a:buNone/>
              <a:defRPr sz="2800">
                <a:solidFill>
                  <a:schemeClr val="tx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837632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Content">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w_to_server">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r>
              <a:rPr lang="en-US"/>
              <a:t>04/05/2017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pic>
        <p:nvPicPr>
          <p:cNvPr id="35" name="Picture 34"/>
          <p:cNvPicPr>
            <a:picLocks noChangeAspect="1"/>
          </p:cNvPicPr>
          <p:nvPr userDrawn="1"/>
        </p:nvPicPr>
        <p:blipFill>
          <a:blip r:embed="rId3"/>
          <a:stretch>
            <a:fillRect/>
          </a:stretch>
        </p:blipFill>
        <p:spPr>
          <a:xfrm>
            <a:off x="207377" y="1370724"/>
            <a:ext cx="5507623" cy="5444278"/>
          </a:xfrm>
          <a:prstGeom prst="rect">
            <a:avLst/>
          </a:prstGeom>
        </p:spPr>
      </p:pic>
    </p:spTree>
    <p:extLst>
      <p:ext uri="{BB962C8B-B14F-4D97-AF65-F5344CB8AC3E}">
        <p14:creationId xmlns:p14="http://schemas.microsoft.com/office/powerpoint/2010/main" val="150504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w_to_server_2">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r>
              <a:rPr lang="en-US"/>
              <a:t>04/05/2017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pic>
        <p:nvPicPr>
          <p:cNvPr id="3" name="Picture 2"/>
          <p:cNvPicPr>
            <a:picLocks noChangeAspect="1"/>
          </p:cNvPicPr>
          <p:nvPr userDrawn="1"/>
        </p:nvPicPr>
        <p:blipFill>
          <a:blip r:embed="rId3"/>
          <a:stretch>
            <a:fillRect/>
          </a:stretch>
        </p:blipFill>
        <p:spPr>
          <a:xfrm>
            <a:off x="721409" y="2465973"/>
            <a:ext cx="3652681" cy="3600552"/>
          </a:xfrm>
          <a:prstGeom prst="rect">
            <a:avLst/>
          </a:prstGeom>
        </p:spPr>
      </p:pic>
      <p:pic>
        <p:nvPicPr>
          <p:cNvPr id="37" name="Picture 36"/>
          <p:cNvPicPr>
            <a:picLocks noChangeAspect="1"/>
          </p:cNvPicPr>
          <p:nvPr userDrawn="1"/>
        </p:nvPicPr>
        <p:blipFill>
          <a:blip r:embed="rId3"/>
          <a:stretch>
            <a:fillRect/>
          </a:stretch>
        </p:blipFill>
        <p:spPr>
          <a:xfrm>
            <a:off x="4724400" y="2465973"/>
            <a:ext cx="3652681" cy="3600552"/>
          </a:xfrm>
          <a:prstGeom prst="rect">
            <a:avLst/>
          </a:prstGeom>
        </p:spPr>
      </p:pic>
    </p:spTree>
    <p:extLst>
      <p:ext uri="{BB962C8B-B14F-4D97-AF65-F5344CB8AC3E}">
        <p14:creationId xmlns:p14="http://schemas.microsoft.com/office/powerpoint/2010/main" val="329308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end">
    <p:bg bwMode="gray">
      <p:bgRef idx="1001">
        <a:schemeClr val="bg1"/>
      </p:bgRef>
    </p:bg>
    <p:spTree>
      <p:nvGrpSpPr>
        <p:cNvPr id="1" name=""/>
        <p:cNvGrpSpPr/>
        <p:nvPr/>
      </p:nvGrpSpPr>
      <p:grpSpPr>
        <a:xfrm>
          <a:off x="0" y="0"/>
          <a:ext cx="0" cy="0"/>
          <a:chOff x="0" y="0"/>
          <a:chExt cx="0" cy="0"/>
        </a:xfrm>
      </p:grpSpPr>
      <p:pic>
        <p:nvPicPr>
          <p:cNvPr id="195" name="Picture 194" descr="shpere1.png"/>
          <p:cNvPicPr>
            <a:picLocks noChangeAspect="1"/>
          </p:cNvPicPr>
          <p:nvPr userDrawn="1"/>
        </p:nvPicPr>
        <p:blipFill>
          <a:blip r:embed="rId2" cstate="print"/>
          <a:srcRect t="8380" r="48026" b="19706"/>
          <a:stretch>
            <a:fillRect/>
          </a:stretch>
        </p:blipFill>
        <p:spPr>
          <a:xfrm>
            <a:off x="4376739" y="0"/>
            <a:ext cx="4767262" cy="6831106"/>
          </a:xfrm>
          <a:prstGeom prst="rect">
            <a:avLst/>
          </a:prstGeom>
        </p:spPr>
      </p:pic>
      <p:sp>
        <p:nvSpPr>
          <p:cNvPr id="3" name="Text Placeholder 2"/>
          <p:cNvSpPr>
            <a:spLocks noGrp="1"/>
          </p:cNvSpPr>
          <p:nvPr>
            <p:ph type="body" idx="1"/>
          </p:nvPr>
        </p:nvSpPr>
        <p:spPr bwMode="gray">
          <a:xfrm>
            <a:off x="2665903" y="5576388"/>
            <a:ext cx="6020852" cy="1052979"/>
          </a:xfrm>
        </p:spPr>
        <p:txBody>
          <a:bodyPr anchor="t">
            <a:normAutofit/>
          </a:bodyPr>
          <a:lstStyle>
            <a:lvl1pPr marL="0" indent="0" algn="r">
              <a:buNone/>
              <a:defRPr sz="2400">
                <a:solidFill>
                  <a:schemeClr val="tx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bwMode="gray"/>
        <p:txBody>
          <a:bodyPr/>
          <a:lstStyle/>
          <a:p>
            <a:r>
              <a:rPr lang="en-US"/>
              <a:t>04/05/2017</a:t>
            </a:r>
          </a:p>
        </p:txBody>
      </p:sp>
      <p:sp>
        <p:nvSpPr>
          <p:cNvPr id="5" name="Footer Placeholder 4"/>
          <p:cNvSpPr>
            <a:spLocks noGrp="1"/>
          </p:cNvSpPr>
          <p:nvPr>
            <p:ph type="ftr" sz="quarter" idx="11"/>
          </p:nvPr>
        </p:nvSpPr>
        <p:spPr bwMode="gray"/>
        <p:txBody>
          <a:bodyPr/>
          <a:lstStyle/>
          <a:p>
            <a:endParaRPr lang="en-US"/>
          </a:p>
        </p:txBody>
      </p:sp>
      <p:sp>
        <p:nvSpPr>
          <p:cNvPr id="6" name="Slide Number Placeholder 5"/>
          <p:cNvSpPr>
            <a:spLocks noGrp="1"/>
          </p:cNvSpPr>
          <p:nvPr>
            <p:ph type="sldNum" sz="quarter" idx="12"/>
          </p:nvPr>
        </p:nvSpPr>
        <p:spPr bwMode="gray">
          <a:xfrm>
            <a:off x="6858000" y="6356352"/>
            <a:ext cx="2133600" cy="365125"/>
          </a:xfrm>
        </p:spPr>
        <p:txBody>
          <a:bodyPr/>
          <a:lstStyle/>
          <a:p>
            <a:fld id="{C5E50C42-A610-4C2F-B26C-A58EA252EE76}" type="slidenum">
              <a:rPr lang="en-US" smtClean="0"/>
              <a:pPr/>
              <a:t>‹#›</a:t>
            </a:fld>
            <a:endParaRPr lang="en-US"/>
          </a:p>
        </p:txBody>
      </p:sp>
      <p:sp>
        <p:nvSpPr>
          <p:cNvPr id="2" name="Title 1"/>
          <p:cNvSpPr>
            <a:spLocks noGrp="1"/>
          </p:cNvSpPr>
          <p:nvPr>
            <p:ph type="title"/>
          </p:nvPr>
        </p:nvSpPr>
        <p:spPr bwMode="gray">
          <a:xfrm>
            <a:off x="1998567" y="4212853"/>
            <a:ext cx="6688188" cy="1463024"/>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dirty="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endParaRPr lang="en-US" dirty="0"/>
          </a:p>
        </p:txBody>
      </p:sp>
      <p:grpSp>
        <p:nvGrpSpPr>
          <p:cNvPr id="194" name="Group 193"/>
          <p:cNvGrpSpPr/>
          <p:nvPr userDrawn="1"/>
        </p:nvGrpSpPr>
        <p:grpSpPr bwMode="gray">
          <a:xfrm flipV="1">
            <a:off x="-16575" y="-30265"/>
            <a:ext cx="3874746" cy="4541726"/>
            <a:chOff x="-22894" y="1454261"/>
            <a:chExt cx="4611519" cy="5405323"/>
          </a:xfrm>
        </p:grpSpPr>
        <p:sp>
          <p:nvSpPr>
            <p:cNvPr id="137" name="Rectangle 136"/>
            <p:cNvSpPr/>
            <p:nvPr userDrawn="1"/>
          </p:nvSpPr>
          <p:spPr bwMode="gray">
            <a:xfrm>
              <a:off x="-2" y="1454261"/>
              <a:ext cx="4510356" cy="5358737"/>
            </a:xfrm>
            <a:prstGeom prst="rect">
              <a:avLst/>
            </a:prstGeom>
            <a:blipFill dpi="0" rotWithShape="1">
              <a:blip r:embed="rId3" cstate="print">
                <a:alphaModFix amt="60000"/>
                <a:grayscl/>
                <a:lum bright="-24000"/>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8" name="Group 95"/>
            <p:cNvGrpSpPr/>
            <p:nvPr userDrawn="1"/>
          </p:nvGrpSpPr>
          <p:grpSpPr bwMode="gray">
            <a:xfrm>
              <a:off x="-22894" y="1543701"/>
              <a:ext cx="4611519" cy="5315883"/>
              <a:chOff x="3729886" y="548451"/>
              <a:chExt cx="3558052" cy="3996854"/>
            </a:xfrm>
            <a:effectLst/>
          </p:grpSpPr>
          <p:grpSp>
            <p:nvGrpSpPr>
              <p:cNvPr id="139" name="Group 15"/>
              <p:cNvGrpSpPr/>
              <p:nvPr/>
            </p:nvGrpSpPr>
            <p:grpSpPr bwMode="gray">
              <a:xfrm>
                <a:off x="3729886" y="676854"/>
                <a:ext cx="3376438" cy="3868451"/>
                <a:chOff x="3729886" y="676854"/>
                <a:chExt cx="3376438" cy="3868451"/>
              </a:xfrm>
            </p:grpSpPr>
            <p:sp>
              <p:nvSpPr>
                <p:cNvPr id="147" name="Freeform 146"/>
                <p:cNvSpPr/>
                <p:nvPr/>
              </p:nvSpPr>
              <p:spPr bwMode="gray">
                <a:xfrm>
                  <a:off x="3729886" y="1609725"/>
                  <a:ext cx="956414"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0 w 1943100"/>
                    <a:gd name="connsiteY0" fmla="*/ 1362075 h 1924050"/>
                    <a:gd name="connsiteX1" fmla="*/ 1943100 w 1943100"/>
                    <a:gd name="connsiteY1" fmla="*/ 1924050 h 1924050"/>
                    <a:gd name="connsiteX2" fmla="*/ 1885950 w 1943100"/>
                    <a:gd name="connsiteY2" fmla="*/ 0 h 1924050"/>
                    <a:gd name="connsiteX3" fmla="*/ 70551 w 1943100"/>
                    <a:gd name="connsiteY3" fmla="*/ 1430826 h 1924050"/>
                    <a:gd name="connsiteX0" fmla="*/ 0 w 1943100"/>
                    <a:gd name="connsiteY0" fmla="*/ 1362075 h 1924050"/>
                    <a:gd name="connsiteX1" fmla="*/ 1943100 w 1943100"/>
                    <a:gd name="connsiteY1" fmla="*/ 1924050 h 1924050"/>
                    <a:gd name="connsiteX2" fmla="*/ 1885950 w 1943100"/>
                    <a:gd name="connsiteY2" fmla="*/ 0 h 1924050"/>
                    <a:gd name="connsiteX3" fmla="*/ 0 w 1943100"/>
                    <a:gd name="connsiteY3" fmla="*/ 1370107 h 1924050"/>
                    <a:gd name="connsiteX0" fmla="*/ 0 w 1943100"/>
                    <a:gd name="connsiteY0" fmla="*/ 1362075 h 1924050"/>
                    <a:gd name="connsiteX1" fmla="*/ 1943100 w 1943100"/>
                    <a:gd name="connsiteY1" fmla="*/ 1924050 h 1924050"/>
                    <a:gd name="connsiteX2" fmla="*/ 1885950 w 1943100"/>
                    <a:gd name="connsiteY2" fmla="*/ 0 h 1924050"/>
                    <a:gd name="connsiteX3" fmla="*/ 996589 w 1943100"/>
                    <a:gd name="connsiteY3" fmla="*/ 643893 h 1924050"/>
                    <a:gd name="connsiteX0" fmla="*/ 58 w 946511"/>
                    <a:gd name="connsiteY0" fmla="*/ 1641845 h 1924050"/>
                    <a:gd name="connsiteX1" fmla="*/ 946511 w 946511"/>
                    <a:gd name="connsiteY1" fmla="*/ 1924050 h 1924050"/>
                    <a:gd name="connsiteX2" fmla="*/ 889361 w 946511"/>
                    <a:gd name="connsiteY2" fmla="*/ 0 h 1924050"/>
                    <a:gd name="connsiteX3" fmla="*/ 0 w 946511"/>
                    <a:gd name="connsiteY3" fmla="*/ 643893 h 1924050"/>
                    <a:gd name="connsiteX0" fmla="*/ 9962 w 956415"/>
                    <a:gd name="connsiteY0" fmla="*/ 1641845 h 1924050"/>
                    <a:gd name="connsiteX1" fmla="*/ 956415 w 956415"/>
                    <a:gd name="connsiteY1" fmla="*/ 1924050 h 1924050"/>
                    <a:gd name="connsiteX2" fmla="*/ 899265 w 956415"/>
                    <a:gd name="connsiteY2" fmla="*/ 0 h 1924050"/>
                    <a:gd name="connsiteX3" fmla="*/ 0 w 956415"/>
                    <a:gd name="connsiteY3" fmla="*/ 653631 h 1924050"/>
                  </a:gdLst>
                  <a:ahLst/>
                  <a:cxnLst>
                    <a:cxn ang="0">
                      <a:pos x="connsiteX0" y="connsiteY0"/>
                    </a:cxn>
                    <a:cxn ang="0">
                      <a:pos x="connsiteX1" y="connsiteY1"/>
                    </a:cxn>
                    <a:cxn ang="0">
                      <a:pos x="connsiteX2" y="connsiteY2"/>
                    </a:cxn>
                    <a:cxn ang="0">
                      <a:pos x="connsiteX3" y="connsiteY3"/>
                    </a:cxn>
                  </a:cxnLst>
                  <a:rect l="l" t="t" r="r" b="b"/>
                  <a:pathLst>
                    <a:path w="956415" h="1924050">
                      <a:moveTo>
                        <a:pt x="9962" y="1641845"/>
                      </a:moveTo>
                      <a:lnTo>
                        <a:pt x="956415" y="1924050"/>
                      </a:lnTo>
                      <a:lnTo>
                        <a:pt x="899265" y="0"/>
                      </a:lnTo>
                      <a:lnTo>
                        <a:pt x="0" y="653631"/>
                      </a:lnTo>
                    </a:path>
                  </a:pathLst>
                </a:custGeom>
                <a:noFill/>
                <a:ln w="57150" cap="flat">
                  <a:gradFill flip="none" rotWithShape="1">
                    <a:gsLst>
                      <a:gs pos="0">
                        <a:schemeClr val="accent1"/>
                      </a:gs>
                      <a:gs pos="100000">
                        <a:schemeClr val="accent2"/>
                      </a:gs>
                    </a:gsLst>
                    <a:lin ang="150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8" name="Freeform 147"/>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571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9" name="Freeform 148"/>
                <p:cNvSpPr/>
                <p:nvPr/>
              </p:nvSpPr>
              <p:spPr bwMode="gray">
                <a:xfrm>
                  <a:off x="6457011" y="2823886"/>
                  <a:ext cx="612862" cy="17164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0 w 1293862"/>
                    <a:gd name="connsiteY0" fmla="*/ 2134194 h 2202945"/>
                    <a:gd name="connsiteX1" fmla="*/ 1293862 w 1293862"/>
                    <a:gd name="connsiteY1" fmla="*/ 1338379 h 2202945"/>
                    <a:gd name="connsiteX2" fmla="*/ 686404 w 1293862"/>
                    <a:gd name="connsiteY2" fmla="*/ 0 h 2202945"/>
                    <a:gd name="connsiteX3" fmla="*/ 70551 w 1293862"/>
                    <a:gd name="connsiteY3" fmla="*/ 2202945 h 2202945"/>
                    <a:gd name="connsiteX0" fmla="*/ 0 w 1293862"/>
                    <a:gd name="connsiteY0" fmla="*/ 2134194 h 2134194"/>
                    <a:gd name="connsiteX1" fmla="*/ 1293862 w 1293862"/>
                    <a:gd name="connsiteY1" fmla="*/ 1338379 h 2134194"/>
                    <a:gd name="connsiteX2" fmla="*/ 686404 w 1293862"/>
                    <a:gd name="connsiteY2" fmla="*/ 0 h 2134194"/>
                    <a:gd name="connsiteX0" fmla="*/ 0 w 612862"/>
                    <a:gd name="connsiteY0" fmla="*/ 1716419 h 1716419"/>
                    <a:gd name="connsiteX1" fmla="*/ 612862 w 612862"/>
                    <a:gd name="connsiteY1" fmla="*/ 1338379 h 1716419"/>
                    <a:gd name="connsiteX2" fmla="*/ 5404 w 612862"/>
                    <a:gd name="connsiteY2" fmla="*/ 0 h 1716419"/>
                  </a:gdLst>
                  <a:ahLst/>
                  <a:cxnLst>
                    <a:cxn ang="0">
                      <a:pos x="connsiteX0" y="connsiteY0"/>
                    </a:cxn>
                    <a:cxn ang="0">
                      <a:pos x="connsiteX1" y="connsiteY1"/>
                    </a:cxn>
                    <a:cxn ang="0">
                      <a:pos x="connsiteX2" y="connsiteY2"/>
                    </a:cxn>
                  </a:cxnLst>
                  <a:rect l="l" t="t" r="r" b="b"/>
                  <a:pathLst>
                    <a:path w="612862" h="1716419">
                      <a:moveTo>
                        <a:pt x="0" y="1716419"/>
                      </a:moveTo>
                      <a:lnTo>
                        <a:pt x="612862" y="1338379"/>
                      </a:lnTo>
                      <a:lnTo>
                        <a:pt x="5404" y="0"/>
                      </a:lnTo>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0" name="Freeform 149"/>
                <p:cNvSpPr/>
                <p:nvPr/>
              </p:nvSpPr>
              <p:spPr bwMode="gray">
                <a:xfrm>
                  <a:off x="5913532" y="2765365"/>
                  <a:ext cx="586975" cy="1773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 name="connsiteX0" fmla="*/ 1097267 w 1774750"/>
                    <a:gd name="connsiteY0" fmla="*/ 2143114 h 2211865"/>
                    <a:gd name="connsiteX1" fmla="*/ 0 w 1774750"/>
                    <a:gd name="connsiteY1" fmla="*/ 710518 h 2211865"/>
                    <a:gd name="connsiteX2" fmla="*/ 1774750 w 1774750"/>
                    <a:gd name="connsiteY2" fmla="*/ 0 h 2211865"/>
                    <a:gd name="connsiteX3" fmla="*/ 1167818 w 1774750"/>
                    <a:gd name="connsiteY3" fmla="*/ 2211865 h 2211865"/>
                    <a:gd name="connsiteX0" fmla="*/ 1097267 w 1774750"/>
                    <a:gd name="connsiteY0" fmla="*/ 2143114 h 2143114"/>
                    <a:gd name="connsiteX1" fmla="*/ 0 w 1774750"/>
                    <a:gd name="connsiteY1" fmla="*/ 710518 h 2143114"/>
                    <a:gd name="connsiteX2" fmla="*/ 1774750 w 1774750"/>
                    <a:gd name="connsiteY2" fmla="*/ 0 h 2143114"/>
                    <a:gd name="connsiteX3" fmla="*/ 1094444 w 1774750"/>
                    <a:gd name="connsiteY3" fmla="*/ 2139554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1097267 w 1774750"/>
                    <a:gd name="connsiteY0" fmla="*/ 2143114 h 2143114"/>
                    <a:gd name="connsiteX1" fmla="*/ 1127359 w 1774750"/>
                    <a:gd name="connsiteY1" fmla="*/ 1925990 h 2143114"/>
                    <a:gd name="connsiteX2" fmla="*/ 0 w 1774750"/>
                    <a:gd name="connsiteY2" fmla="*/ 710518 h 2143114"/>
                    <a:gd name="connsiteX3" fmla="*/ 1774750 w 1774750"/>
                    <a:gd name="connsiteY3" fmla="*/ 0 h 2143114"/>
                    <a:gd name="connsiteX4" fmla="*/ 1229117 w 1774750"/>
                    <a:gd name="connsiteY4" fmla="*/ 1715988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0 w 677483"/>
                    <a:gd name="connsiteY0" fmla="*/ 2143114 h 2143114"/>
                    <a:gd name="connsiteX1" fmla="*/ 677483 w 677483"/>
                    <a:gd name="connsiteY1" fmla="*/ 0 h 2143114"/>
                    <a:gd name="connsiteX2" fmla="*/ 131850 w 677483"/>
                    <a:gd name="connsiteY2" fmla="*/ 1715988 h 2143114"/>
                    <a:gd name="connsiteX0" fmla="*/ 0 w 835025"/>
                    <a:gd name="connsiteY0" fmla="*/ 2121227 h 2121227"/>
                    <a:gd name="connsiteX1" fmla="*/ 793683 w 835025"/>
                    <a:gd name="connsiteY1" fmla="*/ 57891 h 2121227"/>
                    <a:gd name="connsiteX2" fmla="*/ 248050 w 835025"/>
                    <a:gd name="connsiteY2" fmla="*/ 1773879 h 2121227"/>
                    <a:gd name="connsiteX0" fmla="*/ 545633 w 586975"/>
                    <a:gd name="connsiteY0" fmla="*/ 57891 h 1773879"/>
                    <a:gd name="connsiteX1" fmla="*/ 0 w 586975"/>
                    <a:gd name="connsiteY1" fmla="*/ 1773879 h 1773879"/>
                  </a:gdLst>
                  <a:ahLst/>
                  <a:cxnLst>
                    <a:cxn ang="0">
                      <a:pos x="connsiteX0" y="connsiteY0"/>
                    </a:cxn>
                    <a:cxn ang="0">
                      <a:pos x="connsiteX1" y="connsiteY1"/>
                    </a:cxn>
                  </a:cxnLst>
                  <a:rect l="l" t="t" r="r" b="b"/>
                  <a:pathLst>
                    <a:path w="586975" h="1773879">
                      <a:moveTo>
                        <a:pt x="545633" y="57891"/>
                      </a:moveTo>
                      <a:cubicBezTo>
                        <a:pt x="586975" y="0"/>
                        <a:pt x="0" y="1773879"/>
                        <a:pt x="0" y="1773879"/>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1" name="Freeform 150"/>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2" name="Freeform 151"/>
                <p:cNvSpPr/>
                <p:nvPr/>
              </p:nvSpPr>
              <p:spPr bwMode="gray">
                <a:xfrm>
                  <a:off x="6794190" y="4163586"/>
                  <a:ext cx="275569" cy="37421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293862"/>
                    <a:gd name="connsiteY0" fmla="*/ 795815 h 1367354"/>
                    <a:gd name="connsiteX1" fmla="*/ 1293862 w 1293862"/>
                    <a:gd name="connsiteY1" fmla="*/ 0 h 1367354"/>
                    <a:gd name="connsiteX2" fmla="*/ 282625 w 1293862"/>
                    <a:gd name="connsiteY2" fmla="*/ 1367354 h 1367354"/>
                    <a:gd name="connsiteX3" fmla="*/ 70551 w 1293862"/>
                    <a:gd name="connsiteY3" fmla="*/ 864566 h 1367354"/>
                    <a:gd name="connsiteX0" fmla="*/ 0 w 1293862"/>
                    <a:gd name="connsiteY0" fmla="*/ 795815 h 1367354"/>
                    <a:gd name="connsiteX1" fmla="*/ 1293862 w 1293862"/>
                    <a:gd name="connsiteY1" fmla="*/ 0 h 1367354"/>
                    <a:gd name="connsiteX2" fmla="*/ 282625 w 1293862"/>
                    <a:gd name="connsiteY2" fmla="*/ 1367354 h 1367354"/>
                    <a:gd name="connsiteX0" fmla="*/ 0 w 1293862"/>
                    <a:gd name="connsiteY0" fmla="*/ 795815 h 795815"/>
                    <a:gd name="connsiteX1" fmla="*/ 1293862 w 1293862"/>
                    <a:gd name="connsiteY1" fmla="*/ 0 h 795815"/>
                    <a:gd name="connsiteX2" fmla="*/ 1018293 w 1293862"/>
                    <a:gd name="connsiteY2" fmla="*/ 374218 h 795815"/>
                    <a:gd name="connsiteX0" fmla="*/ 275569 w 275569"/>
                    <a:gd name="connsiteY0" fmla="*/ 0 h 374218"/>
                    <a:gd name="connsiteX1" fmla="*/ 0 w 275569"/>
                    <a:gd name="connsiteY1" fmla="*/ 374218 h 374218"/>
                  </a:gdLst>
                  <a:ahLst/>
                  <a:cxnLst>
                    <a:cxn ang="0">
                      <a:pos x="connsiteX0" y="connsiteY0"/>
                    </a:cxn>
                    <a:cxn ang="0">
                      <a:pos x="connsiteX1" y="connsiteY1"/>
                    </a:cxn>
                  </a:cxnLst>
                  <a:rect l="l" t="t" r="r" b="b"/>
                  <a:pathLst>
                    <a:path w="275569" h="374218">
                      <a:moveTo>
                        <a:pt x="275569" y="0"/>
                      </a:moveTo>
                      <a:lnTo>
                        <a:pt x="0" y="374218"/>
                      </a:lnTo>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3" name="Freeform 152"/>
                <p:cNvSpPr/>
                <p:nvPr/>
              </p:nvSpPr>
              <p:spPr bwMode="gray">
                <a:xfrm>
                  <a:off x="3737044" y="684987"/>
                  <a:ext cx="795021" cy="13484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 name="connsiteX0" fmla="*/ 653486 w 1595555"/>
                    <a:gd name="connsiteY0" fmla="*/ 352477 h 1326394"/>
                    <a:gd name="connsiteX1" fmla="*/ 1595555 w 1595555"/>
                    <a:gd name="connsiteY1" fmla="*/ 0 h 1326394"/>
                    <a:gd name="connsiteX2" fmla="*/ 0 w 1595555"/>
                    <a:gd name="connsiteY2" fmla="*/ 1326394 h 1326394"/>
                    <a:gd name="connsiteX3" fmla="*/ 724037 w 1595555"/>
                    <a:gd name="connsiteY3" fmla="*/ 500541 h 1326394"/>
                    <a:gd name="connsiteX0" fmla="*/ 653486 w 1595555"/>
                    <a:gd name="connsiteY0" fmla="*/ 352477 h 1326394"/>
                    <a:gd name="connsiteX1" fmla="*/ 1595555 w 1595555"/>
                    <a:gd name="connsiteY1" fmla="*/ 0 h 1326394"/>
                    <a:gd name="connsiteX2" fmla="*/ 0 w 1595555"/>
                    <a:gd name="connsiteY2" fmla="*/ 1326394 h 1326394"/>
                    <a:gd name="connsiteX0" fmla="*/ 825794 w 1595555"/>
                    <a:gd name="connsiteY0" fmla="*/ 290395 h 1326394"/>
                    <a:gd name="connsiteX1" fmla="*/ 1595555 w 1595555"/>
                    <a:gd name="connsiteY1" fmla="*/ 0 h 1326394"/>
                    <a:gd name="connsiteX2" fmla="*/ 0 w 1595555"/>
                    <a:gd name="connsiteY2" fmla="*/ 1326394 h 1326394"/>
                    <a:gd name="connsiteX0" fmla="*/ 825794 w 1595555"/>
                    <a:gd name="connsiteY0" fmla="*/ 290395 h 1326394"/>
                    <a:gd name="connsiteX1" fmla="*/ 795043 w 1595555"/>
                    <a:gd name="connsiteY1" fmla="*/ 307247 h 1326394"/>
                    <a:gd name="connsiteX2" fmla="*/ 1595555 w 1595555"/>
                    <a:gd name="connsiteY2" fmla="*/ 0 h 1326394"/>
                    <a:gd name="connsiteX3" fmla="*/ 0 w 1595555"/>
                    <a:gd name="connsiteY3" fmla="*/ 1326394 h 1326394"/>
                    <a:gd name="connsiteX0" fmla="*/ 30751 w 800512"/>
                    <a:gd name="connsiteY0" fmla="*/ 290395 h 307247"/>
                    <a:gd name="connsiteX1" fmla="*/ 0 w 800512"/>
                    <a:gd name="connsiteY1" fmla="*/ 307247 h 307247"/>
                    <a:gd name="connsiteX2" fmla="*/ 800512 w 800512"/>
                    <a:gd name="connsiteY2" fmla="*/ 0 h 307247"/>
                    <a:gd name="connsiteX0" fmla="*/ 0 w 769761"/>
                    <a:gd name="connsiteY0" fmla="*/ 290395 h 290396"/>
                    <a:gd name="connsiteX1" fmla="*/ 769761 w 769761"/>
                    <a:gd name="connsiteY1" fmla="*/ 0 h 290396"/>
                  </a:gdLst>
                  <a:ahLst/>
                  <a:cxnLst>
                    <a:cxn ang="0">
                      <a:pos x="connsiteX0" y="connsiteY0"/>
                    </a:cxn>
                    <a:cxn ang="0">
                      <a:pos x="connsiteX1" y="connsiteY1"/>
                    </a:cxn>
                  </a:cxnLst>
                  <a:rect l="l" t="t" r="r" b="b"/>
                  <a:pathLst>
                    <a:path w="769761" h="290396">
                      <a:moveTo>
                        <a:pt x="0" y="290395"/>
                      </a:moveTo>
                      <a:lnTo>
                        <a:pt x="769761" y="0"/>
                      </a:lnTo>
                    </a:path>
                  </a:pathLst>
                </a:custGeom>
                <a:noFill/>
                <a:ln>
                  <a:solidFill>
                    <a:schemeClr val="accent3">
                      <a:lumMod val="75000"/>
                      <a:alpha val="9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4" name="Freeform 153"/>
                <p:cNvSpPr/>
                <p:nvPr/>
              </p:nvSpPr>
              <p:spPr bwMode="gray">
                <a:xfrm>
                  <a:off x="3739790" y="683131"/>
                  <a:ext cx="881338"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689354"/>
                    <a:gd name="connsiteY0" fmla="*/ 1326394 h 1993011"/>
                    <a:gd name="connsiteX1" fmla="*/ 1689354 w 1689354"/>
                    <a:gd name="connsiteY1" fmla="*/ 1993011 h 1993011"/>
                    <a:gd name="connsiteX2" fmla="*/ 1595555 w 1689354"/>
                    <a:gd name="connsiteY2" fmla="*/ 0 h 1993011"/>
                    <a:gd name="connsiteX3" fmla="*/ 70551 w 1689354"/>
                    <a:gd name="connsiteY3" fmla="*/ 1474458 h 1993011"/>
                    <a:gd name="connsiteX0" fmla="*/ 0 w 1689354"/>
                    <a:gd name="connsiteY0" fmla="*/ 1326394 h 1993011"/>
                    <a:gd name="connsiteX1" fmla="*/ 1689354 w 1689354"/>
                    <a:gd name="connsiteY1" fmla="*/ 1993011 h 1993011"/>
                    <a:gd name="connsiteX2" fmla="*/ 1595555 w 1689354"/>
                    <a:gd name="connsiteY2" fmla="*/ 0 h 1993011"/>
                    <a:gd name="connsiteX3" fmla="*/ 16954 w 1689354"/>
                    <a:gd name="connsiteY3" fmla="*/ 1318842 h 1993011"/>
                    <a:gd name="connsiteX0" fmla="*/ 0 w 1689354"/>
                    <a:gd name="connsiteY0" fmla="*/ 1326394 h 1993011"/>
                    <a:gd name="connsiteX1" fmla="*/ 1689354 w 1689354"/>
                    <a:gd name="connsiteY1" fmla="*/ 1993011 h 1993011"/>
                    <a:gd name="connsiteX2" fmla="*/ 1595555 w 1689354"/>
                    <a:gd name="connsiteY2" fmla="*/ 0 h 1993011"/>
                    <a:gd name="connsiteX3" fmla="*/ 810312 w 1689354"/>
                    <a:gd name="connsiteY3" fmla="*/ 650539 h 1993011"/>
                    <a:gd name="connsiteX0" fmla="*/ 0 w 881338"/>
                    <a:gd name="connsiteY0" fmla="*/ 1642883 h 1993011"/>
                    <a:gd name="connsiteX1" fmla="*/ 881338 w 881338"/>
                    <a:gd name="connsiteY1" fmla="*/ 1993011 h 1993011"/>
                    <a:gd name="connsiteX2" fmla="*/ 787539 w 881338"/>
                    <a:gd name="connsiteY2" fmla="*/ 0 h 1993011"/>
                    <a:gd name="connsiteX3" fmla="*/ 2296 w 881338"/>
                    <a:gd name="connsiteY3" fmla="*/ 650539 h 1993011"/>
                  </a:gdLst>
                  <a:ahLst/>
                  <a:cxnLst>
                    <a:cxn ang="0">
                      <a:pos x="connsiteX0" y="connsiteY0"/>
                    </a:cxn>
                    <a:cxn ang="0">
                      <a:pos x="connsiteX1" y="connsiteY1"/>
                    </a:cxn>
                    <a:cxn ang="0">
                      <a:pos x="connsiteX2" y="connsiteY2"/>
                    </a:cxn>
                    <a:cxn ang="0">
                      <a:pos x="connsiteX3" y="connsiteY3"/>
                    </a:cxn>
                  </a:cxnLst>
                  <a:rect l="l" t="t" r="r" b="b"/>
                  <a:pathLst>
                    <a:path w="881338" h="1993011">
                      <a:moveTo>
                        <a:pt x="0" y="1642883"/>
                      </a:moveTo>
                      <a:lnTo>
                        <a:pt x="881338" y="1993011"/>
                      </a:lnTo>
                      <a:lnTo>
                        <a:pt x="787539" y="0"/>
                      </a:lnTo>
                      <a:lnTo>
                        <a:pt x="2296" y="650539"/>
                      </a:lnTo>
                    </a:path>
                  </a:pathLst>
                </a:custGeom>
                <a:noFill/>
                <a:ln w="34925">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5" name="Freeform 154"/>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6" name="Freeform 155"/>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7" name="Freeform 156"/>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8" name="Freeform 157"/>
                <p:cNvSpPr/>
                <p:nvPr/>
              </p:nvSpPr>
              <p:spPr bwMode="gray">
                <a:xfrm>
                  <a:off x="3927429" y="3529928"/>
                  <a:ext cx="1524518" cy="10153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31584 w 2228851"/>
                    <a:gd name="connsiteY0" fmla="*/ 0 h 1516383"/>
                    <a:gd name="connsiteX1" fmla="*/ 0 w 2228851"/>
                    <a:gd name="connsiteY1" fmla="*/ 1516383 h 1516383"/>
                    <a:gd name="connsiteX2" fmla="*/ 1126297 w 2228851"/>
                    <a:gd name="connsiteY2" fmla="*/ 1472884 h 1516383"/>
                    <a:gd name="connsiteX3" fmla="*/ 2228851 w 2228851"/>
                    <a:gd name="connsiteY3" fmla="*/ 1432596 h 1516383"/>
                    <a:gd name="connsiteX4" fmla="*/ 1131584 w 2228851"/>
                    <a:gd name="connsiteY4" fmla="*/ 0 h 1516383"/>
                    <a:gd name="connsiteX0" fmla="*/ 1126297 w 2228851"/>
                    <a:gd name="connsiteY0" fmla="*/ 1472884 h 1541635"/>
                    <a:gd name="connsiteX1" fmla="*/ 2228851 w 2228851"/>
                    <a:gd name="connsiteY1" fmla="*/ 1432596 h 1541635"/>
                    <a:gd name="connsiteX2" fmla="*/ 1131584 w 2228851"/>
                    <a:gd name="connsiteY2" fmla="*/ 0 h 1541635"/>
                    <a:gd name="connsiteX3" fmla="*/ 0 w 2228851"/>
                    <a:gd name="connsiteY3" fmla="*/ 1516383 h 1541635"/>
                    <a:gd name="connsiteX4" fmla="*/ 1196848 w 2228851"/>
                    <a:gd name="connsiteY4" fmla="*/ 1541635 h 1541635"/>
                    <a:gd name="connsiteX0" fmla="*/ 1126297 w 2228851"/>
                    <a:gd name="connsiteY0" fmla="*/ 1472884 h 1516383"/>
                    <a:gd name="connsiteX1" fmla="*/ 2228851 w 2228851"/>
                    <a:gd name="connsiteY1" fmla="*/ 1432596 h 1516383"/>
                    <a:gd name="connsiteX2" fmla="*/ 1131584 w 2228851"/>
                    <a:gd name="connsiteY2" fmla="*/ 0 h 1516383"/>
                    <a:gd name="connsiteX3" fmla="*/ 0 w 2228851"/>
                    <a:gd name="connsiteY3" fmla="*/ 1516383 h 1516383"/>
                    <a:gd name="connsiteX0" fmla="*/ 2228851 w 2228851"/>
                    <a:gd name="connsiteY0" fmla="*/ 1432596 h 1516383"/>
                    <a:gd name="connsiteX1" fmla="*/ 1131584 w 2228851"/>
                    <a:gd name="connsiteY1" fmla="*/ 0 h 1516383"/>
                    <a:gd name="connsiteX2" fmla="*/ 0 w 2228851"/>
                    <a:gd name="connsiteY2" fmla="*/ 1516383 h 1516383"/>
                    <a:gd name="connsiteX0" fmla="*/ 1854245 w 1854245"/>
                    <a:gd name="connsiteY0" fmla="*/ 1432596 h 1432596"/>
                    <a:gd name="connsiteX1" fmla="*/ 756978 w 1854245"/>
                    <a:gd name="connsiteY1" fmla="*/ 0 h 1432596"/>
                    <a:gd name="connsiteX2" fmla="*/ 0 w 1854245"/>
                    <a:gd name="connsiteY2" fmla="*/ 1015377 h 1432596"/>
                    <a:gd name="connsiteX0" fmla="*/ 1854245 w 1854245"/>
                    <a:gd name="connsiteY0" fmla="*/ 1432596 h 1432596"/>
                    <a:gd name="connsiteX1" fmla="*/ 1524518 w 1854245"/>
                    <a:gd name="connsiteY1" fmla="*/ 1003163 h 1432596"/>
                    <a:gd name="connsiteX2" fmla="*/ 756978 w 1854245"/>
                    <a:gd name="connsiteY2" fmla="*/ 0 h 1432596"/>
                    <a:gd name="connsiteX3" fmla="*/ 0 w 1854245"/>
                    <a:gd name="connsiteY3" fmla="*/ 1015377 h 1432596"/>
                    <a:gd name="connsiteX0" fmla="*/ 1559941 w 1559941"/>
                    <a:gd name="connsiteY0" fmla="*/ 1451703 h 1451703"/>
                    <a:gd name="connsiteX1" fmla="*/ 1524518 w 1559941"/>
                    <a:gd name="connsiteY1" fmla="*/ 1003163 h 1451703"/>
                    <a:gd name="connsiteX2" fmla="*/ 756978 w 1559941"/>
                    <a:gd name="connsiteY2" fmla="*/ 0 h 1451703"/>
                    <a:gd name="connsiteX3" fmla="*/ 0 w 1559941"/>
                    <a:gd name="connsiteY3" fmla="*/ 1015377 h 1451703"/>
                    <a:gd name="connsiteX0" fmla="*/ 1524518 w 1524518"/>
                    <a:gd name="connsiteY0" fmla="*/ 1003163 h 1015377"/>
                    <a:gd name="connsiteX1" fmla="*/ 756978 w 1524518"/>
                    <a:gd name="connsiteY1" fmla="*/ 0 h 1015377"/>
                    <a:gd name="connsiteX2" fmla="*/ 0 w 1524518"/>
                    <a:gd name="connsiteY2" fmla="*/ 1015377 h 1015377"/>
                  </a:gdLst>
                  <a:ahLst/>
                  <a:cxnLst>
                    <a:cxn ang="0">
                      <a:pos x="connsiteX0" y="connsiteY0"/>
                    </a:cxn>
                    <a:cxn ang="0">
                      <a:pos x="connsiteX1" y="connsiteY1"/>
                    </a:cxn>
                    <a:cxn ang="0">
                      <a:pos x="connsiteX2" y="connsiteY2"/>
                    </a:cxn>
                  </a:cxnLst>
                  <a:rect l="l" t="t" r="r" b="b"/>
                  <a:pathLst>
                    <a:path w="1524518" h="1015377">
                      <a:moveTo>
                        <a:pt x="1524518" y="1003163"/>
                      </a:moveTo>
                      <a:lnTo>
                        <a:pt x="756978" y="0"/>
                      </a:lnTo>
                      <a:lnTo>
                        <a:pt x="0" y="1015377"/>
                      </a:lnTo>
                    </a:path>
                  </a:pathLst>
                </a:custGeom>
                <a:noFill/>
                <a:ln w="571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9" name="Freeform 158"/>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31750">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40" name="Oval 139"/>
              <p:cNvSpPr/>
              <p:nvPr/>
            </p:nvSpPr>
            <p:spPr bwMode="gray">
              <a:xfrm>
                <a:off x="4028897" y="2816504"/>
                <a:ext cx="1273014" cy="1240530"/>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threePt" dir="t"/>
              </a:scene3d>
              <a:sp3d>
                <a:bevelT w="635000" h="635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1" name="Oval 140"/>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336550" h="3365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2" name="Oval 141"/>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336550" h="3365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3" name="Oval 142"/>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96850" h="196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4" name="Oval 143"/>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5" name="Oval 144"/>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6" name="Oval 145"/>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96" name="Group 195"/>
          <p:cNvGrpSpPr/>
          <p:nvPr userDrawn="1"/>
        </p:nvGrpSpPr>
        <p:grpSpPr bwMode="gray">
          <a:xfrm>
            <a:off x="6867849" y="1517232"/>
            <a:ext cx="1694218" cy="1695640"/>
            <a:chOff x="7072800" y="2959418"/>
            <a:chExt cx="1694218" cy="1695640"/>
          </a:xfrm>
          <a:effectLst>
            <a:reflection blurRad="6350" stA="50000" endA="300" endPos="55500" dist="50800" dir="5400000" sy="-100000" algn="bl" rotWithShape="0"/>
          </a:effectLst>
        </p:grpSpPr>
        <p:grpSp>
          <p:nvGrpSpPr>
            <p:cNvPr id="197" name="Group 230"/>
            <p:cNvGrpSpPr/>
            <p:nvPr/>
          </p:nvGrpSpPr>
          <p:grpSpPr bwMode="gray">
            <a:xfrm>
              <a:off x="7130247" y="2987774"/>
              <a:ext cx="1571346" cy="1623191"/>
              <a:chOff x="1887166" y="656617"/>
              <a:chExt cx="5166298" cy="5336756"/>
            </a:xfrm>
          </p:grpSpPr>
          <p:grpSp>
            <p:nvGrpSpPr>
              <p:cNvPr id="236" name="Group 36"/>
              <p:cNvGrpSpPr/>
              <p:nvPr/>
            </p:nvGrpSpPr>
            <p:grpSpPr bwMode="gray">
              <a:xfrm>
                <a:off x="1918576" y="685831"/>
                <a:ext cx="5085362" cy="5262758"/>
                <a:chOff x="1918576" y="685831"/>
                <a:chExt cx="5085362" cy="5262758"/>
              </a:xfrm>
            </p:grpSpPr>
            <p:sp>
              <p:nvSpPr>
                <p:cNvPr id="266" name="Freeform 265"/>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7" name="Freeform 266"/>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8" name="Freeform 267"/>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9" name="Freeform 268"/>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0" name="Freeform 269"/>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1" name="Freeform 270"/>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2" name="Freeform 271"/>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3" name="Freeform 272"/>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4" name="Freeform 273"/>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5" name="Freeform 274"/>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6" name="Freeform 275"/>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7" name="Freeform 276"/>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8" name="Freeform 277"/>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9" name="Freeform 278"/>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0" name="Freeform 279"/>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1" name="Freeform 280"/>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2" name="Freeform 281"/>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3" name="Freeform 282"/>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4" name="Freeform 283"/>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5" name="Freeform 284"/>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6" name="Freeform 285"/>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7" name="Freeform 286"/>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8" name="Freeform 287"/>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9" name="Freeform 288"/>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0" name="Freeform 289"/>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1" name="Freeform 290"/>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2" name="Freeform 291"/>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3" name="Freeform 292"/>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4" name="Freeform 293"/>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5" name="Freeform 294"/>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6" name="Freeform 295"/>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7" name="Freeform 296"/>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37" name="Oval 236"/>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8" name="Oval 237"/>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9" name="Oval 238"/>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0" name="Oval 239"/>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1" name="Oval 240"/>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2" name="Oval 241"/>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3" name="Oval 242"/>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4" name="Oval 243"/>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5" name="Oval 244"/>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6" name="Oval 245"/>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7" name="Oval 246"/>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8" name="Oval 247"/>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9" name="Oval 248"/>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0" name="Oval 249"/>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1" name="Oval 250"/>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2" name="Oval 251"/>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3" name="Oval 252"/>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4" name="Oval 253"/>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5" name="Oval 254"/>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6" name="Oval 255"/>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7" name="Oval 256"/>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8" name="Oval 257"/>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9" name="Oval 258"/>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0" name="Oval 259"/>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1" name="Oval 260"/>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2" name="Oval 261"/>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3" name="Oval 262"/>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4" name="Oval 263"/>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5" name="Oval 264"/>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98" name="Group 231"/>
            <p:cNvGrpSpPr/>
            <p:nvPr/>
          </p:nvGrpSpPr>
          <p:grpSpPr bwMode="gray">
            <a:xfrm>
              <a:off x="7072800" y="2959418"/>
              <a:ext cx="1694218" cy="1695640"/>
              <a:chOff x="1691428" y="548451"/>
              <a:chExt cx="5596510" cy="5601206"/>
            </a:xfrm>
          </p:grpSpPr>
          <p:grpSp>
            <p:nvGrpSpPr>
              <p:cNvPr id="199" name="Group 232"/>
              <p:cNvGrpSpPr/>
              <p:nvPr/>
            </p:nvGrpSpPr>
            <p:grpSpPr bwMode="gray">
              <a:xfrm>
                <a:off x="1865970" y="676854"/>
                <a:ext cx="5240354" cy="5289923"/>
                <a:chOff x="1865970" y="676854"/>
                <a:chExt cx="5240354" cy="5289923"/>
              </a:xfrm>
            </p:grpSpPr>
            <p:sp>
              <p:nvSpPr>
                <p:cNvPr id="216" name="Freeform 215"/>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7" name="Freeform 216"/>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8" name="Freeform 217"/>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9" name="Freeform 218"/>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0" name="Freeform 219"/>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1" name="Freeform 220"/>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2" name="Freeform 221"/>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3" name="Freeform 222"/>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4" name="Freeform 223"/>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5" name="Freeform 224"/>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6" name="Freeform 225"/>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7" name="Freeform 226"/>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8" name="Freeform 227"/>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9" name="Freeform 228"/>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0" name="Freeform 229"/>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1" name="Freeform 230"/>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2" name="Freeform 231"/>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3" name="Freeform 232"/>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4" name="Freeform 233"/>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5" name="Freeform 234"/>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00" name="Oval 199"/>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1" name="Oval 200"/>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2" name="Oval 201"/>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3" name="Oval 202"/>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4" name="Oval 203"/>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5" name="Oval 204"/>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6" name="Oval 205"/>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7" name="Oval 206"/>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8" name="Oval 207"/>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9" name="Oval 208"/>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0" name="Oval 209"/>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1" name="Oval 210"/>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2" name="Oval 211"/>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3" name="Oval 212"/>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4" name="Oval 213"/>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5" name="Oval 214"/>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2" name="Picture 71" descr="shpere1.png"/>
          <p:cNvPicPr>
            <a:picLocks noChangeAspect="1"/>
          </p:cNvPicPr>
          <p:nvPr userDrawn="1"/>
        </p:nvPicPr>
        <p:blipFill>
          <a:blip r:embed="rId9" cstate="print"/>
          <a:srcRect t="10083" r="45979" b="-2276"/>
          <a:stretch>
            <a:fillRect/>
          </a:stretch>
        </p:blipFill>
        <p:spPr>
          <a:xfrm>
            <a:off x="5264224" y="2"/>
            <a:ext cx="3875964" cy="6120141"/>
          </a:xfrm>
          <a:prstGeom prst="rect">
            <a:avLst/>
          </a:prstGeom>
        </p:spPr>
      </p:pic>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04/05/2017</a:t>
            </a: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580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50C42-A610-4C2F-B26C-A58EA252EE76}" type="slidenum">
              <a:rPr lang="en-US" smtClean="0"/>
              <a:pPr/>
              <a:t>‹#›</a:t>
            </a:fld>
            <a:endParaRPr lang="en-US"/>
          </a:p>
        </p:txBody>
      </p:sp>
      <p:grpSp>
        <p:nvGrpSpPr>
          <p:cNvPr id="7" name="Group 6"/>
          <p:cNvGrpSpPr/>
          <p:nvPr userDrawn="1"/>
        </p:nvGrpSpPr>
        <p:grpSpPr bwMode="gray">
          <a:xfrm>
            <a:off x="6991596" y="-253534"/>
            <a:ext cx="2312677" cy="2131598"/>
            <a:chOff x="496642" y="4161200"/>
            <a:chExt cx="2593293" cy="2390243"/>
          </a:xfrm>
        </p:grpSpPr>
        <p:grpSp>
          <p:nvGrpSpPr>
            <p:cNvPr id="8" name="Group 166"/>
            <p:cNvGrpSpPr/>
            <p:nvPr/>
          </p:nvGrpSpPr>
          <p:grpSpPr bwMode="gray">
            <a:xfrm>
              <a:off x="556180" y="4436948"/>
              <a:ext cx="2362579" cy="1997632"/>
              <a:chOff x="1946547" y="3515259"/>
              <a:chExt cx="2930838" cy="2478114"/>
            </a:xfrm>
            <a:effectLst>
              <a:outerShdw blurRad="76200" dir="18900000" sy="23000" kx="-1200000" algn="bl" rotWithShape="0">
                <a:prstClr val="black">
                  <a:alpha val="20000"/>
                </a:prstClr>
              </a:outerShdw>
            </a:effectLst>
          </p:grpSpPr>
          <p:grpSp>
            <p:nvGrpSpPr>
              <p:cNvPr id="47" name="Group 36"/>
              <p:cNvGrpSpPr/>
              <p:nvPr/>
            </p:nvGrpSpPr>
            <p:grpSpPr bwMode="gray">
              <a:xfrm>
                <a:off x="1946547" y="3515259"/>
                <a:ext cx="2930838" cy="2433332"/>
                <a:chOff x="1946547" y="3515259"/>
                <a:chExt cx="2930838" cy="2433332"/>
              </a:xfrm>
            </p:grpSpPr>
            <p:sp>
              <p:nvSpPr>
                <p:cNvPr id="92" name="Freeform 91"/>
                <p:cNvSpPr/>
                <p:nvPr/>
              </p:nvSpPr>
              <p:spPr bwMode="gray">
                <a:xfrm>
                  <a:off x="2693832" y="3515259"/>
                  <a:ext cx="18838" cy="597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790796 w 790796"/>
                    <a:gd name="connsiteY0" fmla="*/ 2904994 h 2904993"/>
                    <a:gd name="connsiteX1" fmla="*/ 771958 w 790796"/>
                    <a:gd name="connsiteY1" fmla="*/ 1617386 h 2904993"/>
                    <a:gd name="connsiteX2" fmla="*/ 761967 w 790796"/>
                    <a:gd name="connsiteY2" fmla="*/ 1 h 2904993"/>
                    <a:gd name="connsiteX3" fmla="*/ 0 w 790796"/>
                    <a:gd name="connsiteY3" fmla="*/ 1439850 h 2904993"/>
                    <a:gd name="connsiteX4" fmla="*/ 790796 w 790796"/>
                    <a:gd name="connsiteY4" fmla="*/ 2904994 h 2904993"/>
                    <a:gd name="connsiteX0" fmla="*/ 761967 w 889164"/>
                    <a:gd name="connsiteY0" fmla="*/ 1 h 2904993"/>
                    <a:gd name="connsiteX1" fmla="*/ 0 w 889164"/>
                    <a:gd name="connsiteY1" fmla="*/ 1439850 h 2904993"/>
                    <a:gd name="connsiteX2" fmla="*/ 790796 w 889164"/>
                    <a:gd name="connsiteY2" fmla="*/ 2904994 h 2904993"/>
                    <a:gd name="connsiteX3" fmla="*/ 771958 w 889164"/>
                    <a:gd name="connsiteY3" fmla="*/ 1617386 h 2904993"/>
                    <a:gd name="connsiteX4" fmla="*/ 889164 w 889164"/>
                    <a:gd name="connsiteY4" fmla="*/ 273936 h 2904993"/>
                    <a:gd name="connsiteX0" fmla="*/ 761967 w 790796"/>
                    <a:gd name="connsiteY0" fmla="*/ 1 h 2904993"/>
                    <a:gd name="connsiteX1" fmla="*/ 0 w 790796"/>
                    <a:gd name="connsiteY1" fmla="*/ 1439850 h 2904993"/>
                    <a:gd name="connsiteX2" fmla="*/ 790796 w 790796"/>
                    <a:gd name="connsiteY2" fmla="*/ 2904994 h 2904993"/>
                    <a:gd name="connsiteX3" fmla="*/ 771958 w 790796"/>
                    <a:gd name="connsiteY3" fmla="*/ 1617386 h 2904993"/>
                    <a:gd name="connsiteX0" fmla="*/ 0 w 790796"/>
                    <a:gd name="connsiteY0" fmla="*/ 0 h 1465143"/>
                    <a:gd name="connsiteX1" fmla="*/ 790796 w 790796"/>
                    <a:gd name="connsiteY1" fmla="*/ 1465144 h 1465143"/>
                    <a:gd name="connsiteX2" fmla="*/ 771958 w 790796"/>
                    <a:gd name="connsiteY2" fmla="*/ 177536 h 1465143"/>
                    <a:gd name="connsiteX0" fmla="*/ 0 w 686623"/>
                    <a:gd name="connsiteY0" fmla="*/ 11414 h 1287606"/>
                    <a:gd name="connsiteX1" fmla="*/ 686623 w 686623"/>
                    <a:gd name="connsiteY1" fmla="*/ 1287607 h 1287606"/>
                    <a:gd name="connsiteX2" fmla="*/ 667785 w 686623"/>
                    <a:gd name="connsiteY2" fmla="*/ -1 h 1287606"/>
                    <a:gd name="connsiteX0" fmla="*/ 18838 w 18838"/>
                    <a:gd name="connsiteY0" fmla="*/ 1287607 h 1287606"/>
                    <a:gd name="connsiteX1" fmla="*/ 0 w 18838"/>
                    <a:gd name="connsiteY1" fmla="*/ -1 h 1287606"/>
                  </a:gdLst>
                  <a:ahLst/>
                  <a:cxnLst>
                    <a:cxn ang="0">
                      <a:pos x="connsiteX0" y="connsiteY0"/>
                    </a:cxn>
                    <a:cxn ang="0">
                      <a:pos x="connsiteX1" y="connsiteY1"/>
                    </a:cxn>
                  </a:cxnLst>
                  <a:rect l="l" t="t" r="r" b="b"/>
                  <a:pathLst>
                    <a:path w="18838" h="1287606">
                      <a:moveTo>
                        <a:pt x="18838" y="1287607"/>
                      </a:moveTo>
                      <a:lnTo>
                        <a:pt x="0" y="-1"/>
                      </a:lnTo>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4532894" y="3520560"/>
                  <a:ext cx="339193" cy="5087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226957 w 1226957"/>
                    <a:gd name="connsiteY3" fmla="*/ 2099754 h 2141073"/>
                    <a:gd name="connsiteX4" fmla="*/ 0 w 1226957"/>
                    <a:gd name="connsiteY4"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011656 w 1226957"/>
                    <a:gd name="connsiteY3" fmla="*/ 1372403 h 2141073"/>
                    <a:gd name="connsiteX4" fmla="*/ 1226957 w 1226957"/>
                    <a:gd name="connsiteY4" fmla="*/ 2099754 h 2141073"/>
                    <a:gd name="connsiteX5" fmla="*/ 0 w 1226957"/>
                    <a:gd name="connsiteY5"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011656 w 1226957"/>
                    <a:gd name="connsiteY3" fmla="*/ 1372403 h 2141073"/>
                    <a:gd name="connsiteX4" fmla="*/ 1226957 w 1226957"/>
                    <a:gd name="connsiteY4" fmla="*/ 2099754 h 2141073"/>
                    <a:gd name="connsiteX5" fmla="*/ 1006356 w 1226957"/>
                    <a:gd name="connsiteY5" fmla="*/ 2102898 h 2141073"/>
                    <a:gd name="connsiteX6" fmla="*/ 0 w 1226957"/>
                    <a:gd name="connsiteY6" fmla="*/ 2141073 h 2141073"/>
                    <a:gd name="connsiteX0" fmla="*/ 0 w 1011656"/>
                    <a:gd name="connsiteY0" fmla="*/ 2141073 h 2141073"/>
                    <a:gd name="connsiteX1" fmla="*/ 592405 w 1011656"/>
                    <a:gd name="connsiteY1" fmla="*/ 0 h 2141073"/>
                    <a:gd name="connsiteX2" fmla="*/ 672463 w 1011656"/>
                    <a:gd name="connsiteY2" fmla="*/ 276662 h 2141073"/>
                    <a:gd name="connsiteX3" fmla="*/ 1011656 w 1011656"/>
                    <a:gd name="connsiteY3" fmla="*/ 1372403 h 2141073"/>
                    <a:gd name="connsiteX4" fmla="*/ 1006356 w 1011656"/>
                    <a:gd name="connsiteY4" fmla="*/ 2102898 h 2141073"/>
                    <a:gd name="connsiteX5" fmla="*/ 0 w 1011656"/>
                    <a:gd name="connsiteY5" fmla="*/ 2141073 h 2141073"/>
                    <a:gd name="connsiteX0" fmla="*/ 592405 w 1011656"/>
                    <a:gd name="connsiteY0" fmla="*/ 0 h 2141073"/>
                    <a:gd name="connsiteX1" fmla="*/ 672463 w 1011656"/>
                    <a:gd name="connsiteY1" fmla="*/ 276662 h 2141073"/>
                    <a:gd name="connsiteX2" fmla="*/ 1011656 w 1011656"/>
                    <a:gd name="connsiteY2" fmla="*/ 1372403 h 2141073"/>
                    <a:gd name="connsiteX3" fmla="*/ 1006356 w 1011656"/>
                    <a:gd name="connsiteY3" fmla="*/ 2102898 h 2141073"/>
                    <a:gd name="connsiteX4" fmla="*/ 0 w 1011656"/>
                    <a:gd name="connsiteY4" fmla="*/ 2141073 h 2141073"/>
                    <a:gd name="connsiteX5" fmla="*/ 719602 w 1011656"/>
                    <a:gd name="connsiteY5" fmla="*/ 273935 h 2141073"/>
                    <a:gd name="connsiteX0" fmla="*/ 592405 w 1011656"/>
                    <a:gd name="connsiteY0" fmla="*/ 0 h 2141073"/>
                    <a:gd name="connsiteX1" fmla="*/ 672463 w 1011656"/>
                    <a:gd name="connsiteY1" fmla="*/ 276662 h 2141073"/>
                    <a:gd name="connsiteX2" fmla="*/ 1011656 w 1011656"/>
                    <a:gd name="connsiteY2" fmla="*/ 1372403 h 2141073"/>
                    <a:gd name="connsiteX3" fmla="*/ 1006356 w 1011656"/>
                    <a:gd name="connsiteY3" fmla="*/ 2102898 h 2141073"/>
                    <a:gd name="connsiteX4" fmla="*/ 0 w 1011656"/>
                    <a:gd name="connsiteY4" fmla="*/ 2141073 h 2141073"/>
                    <a:gd name="connsiteX0" fmla="*/ 672463 w 1011656"/>
                    <a:gd name="connsiteY0" fmla="*/ 0 h 1864411"/>
                    <a:gd name="connsiteX1" fmla="*/ 1011656 w 1011656"/>
                    <a:gd name="connsiteY1" fmla="*/ 1095741 h 1864411"/>
                    <a:gd name="connsiteX2" fmla="*/ 1006356 w 1011656"/>
                    <a:gd name="connsiteY2" fmla="*/ 1826236 h 1864411"/>
                    <a:gd name="connsiteX3" fmla="*/ 0 w 1011656"/>
                    <a:gd name="connsiteY3" fmla="*/ 1864411 h 1864411"/>
                    <a:gd name="connsiteX0" fmla="*/ 672463 w 1174965"/>
                    <a:gd name="connsiteY0" fmla="*/ 0 h 1864411"/>
                    <a:gd name="connsiteX1" fmla="*/ 1011656 w 1174965"/>
                    <a:gd name="connsiteY1" fmla="*/ 1095741 h 1864411"/>
                    <a:gd name="connsiteX2" fmla="*/ 1011656 w 1174965"/>
                    <a:gd name="connsiteY2" fmla="*/ 1403919 h 1864411"/>
                    <a:gd name="connsiteX3" fmla="*/ 1006356 w 1174965"/>
                    <a:gd name="connsiteY3" fmla="*/ 1826236 h 1864411"/>
                    <a:gd name="connsiteX4" fmla="*/ 0 w 1174965"/>
                    <a:gd name="connsiteY4" fmla="*/ 1864411 h 1864411"/>
                    <a:gd name="connsiteX0" fmla="*/ 672463 w 1174965"/>
                    <a:gd name="connsiteY0" fmla="*/ 0 h 1864411"/>
                    <a:gd name="connsiteX1" fmla="*/ 1011656 w 1174965"/>
                    <a:gd name="connsiteY1" fmla="*/ 1095741 h 1864411"/>
                    <a:gd name="connsiteX2" fmla="*/ 1006356 w 1174965"/>
                    <a:gd name="connsiteY2" fmla="*/ 1826236 h 1864411"/>
                    <a:gd name="connsiteX3" fmla="*/ 0 w 1174965"/>
                    <a:gd name="connsiteY3" fmla="*/ 1864411 h 1864411"/>
                    <a:gd name="connsiteX0" fmla="*/ 0 w 502502"/>
                    <a:gd name="connsiteY0" fmla="*/ 0 h 1826236"/>
                    <a:gd name="connsiteX1" fmla="*/ 339193 w 502502"/>
                    <a:gd name="connsiteY1" fmla="*/ 1095741 h 1826236"/>
                    <a:gd name="connsiteX2" fmla="*/ 333893 w 502502"/>
                    <a:gd name="connsiteY2" fmla="*/ 1826236 h 1826236"/>
                    <a:gd name="connsiteX0" fmla="*/ 0 w 339193"/>
                    <a:gd name="connsiteY0" fmla="*/ 0 h 1095742"/>
                    <a:gd name="connsiteX1" fmla="*/ 339193 w 339193"/>
                    <a:gd name="connsiteY1" fmla="*/ 1095741 h 1095742"/>
                  </a:gdLst>
                  <a:ahLst/>
                  <a:cxnLst>
                    <a:cxn ang="0">
                      <a:pos x="connsiteX0" y="connsiteY0"/>
                    </a:cxn>
                    <a:cxn ang="0">
                      <a:pos x="connsiteX1" y="connsiteY1"/>
                    </a:cxn>
                  </a:cxnLst>
                  <a:rect l="l" t="t" r="r" b="b"/>
                  <a:pathLst>
                    <a:path w="339193" h="1095742">
                      <a:moveTo>
                        <a:pt x="0" y="0"/>
                      </a:moveTo>
                      <a:lnTo>
                        <a:pt x="339193" y="1095741"/>
                      </a:lnTo>
                    </a:path>
                  </a:pathLst>
                </a:custGeom>
                <a:noFill/>
                <a:ln w="15875">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3457016" y="3522182"/>
                  <a:ext cx="921623" cy="86361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462189 w 1047944"/>
                    <a:gd name="connsiteY0" fmla="*/ 2145251 h 2145251"/>
                    <a:gd name="connsiteX1" fmla="*/ 1047944 w 1047944"/>
                    <a:gd name="connsiteY1" fmla="*/ 0 h 2145251"/>
                    <a:gd name="connsiteX2" fmla="*/ 513213 w 1047944"/>
                    <a:gd name="connsiteY2" fmla="*/ 7921 h 2145251"/>
                    <a:gd name="connsiteX3" fmla="*/ 0 w 1047944"/>
                    <a:gd name="connsiteY3" fmla="*/ 36418 h 2145251"/>
                    <a:gd name="connsiteX4" fmla="*/ 462189 w 1047944"/>
                    <a:gd name="connsiteY4" fmla="*/ 2145251 h 2145251"/>
                    <a:gd name="connsiteX0" fmla="*/ 513213 w 1047944"/>
                    <a:gd name="connsiteY0" fmla="*/ 7921 h 2145251"/>
                    <a:gd name="connsiteX1" fmla="*/ 0 w 1047944"/>
                    <a:gd name="connsiteY1" fmla="*/ 36418 h 2145251"/>
                    <a:gd name="connsiteX2" fmla="*/ 462189 w 1047944"/>
                    <a:gd name="connsiteY2" fmla="*/ 2145251 h 2145251"/>
                    <a:gd name="connsiteX3" fmla="*/ 1047944 w 1047944"/>
                    <a:gd name="connsiteY3" fmla="*/ 0 h 2145251"/>
                    <a:gd name="connsiteX4" fmla="*/ 640410 w 1047944"/>
                    <a:gd name="connsiteY4" fmla="*/ 281856 h 2145251"/>
                    <a:gd name="connsiteX0" fmla="*/ 513213 w 1047944"/>
                    <a:gd name="connsiteY0" fmla="*/ 7921 h 2145251"/>
                    <a:gd name="connsiteX1" fmla="*/ 0 w 1047944"/>
                    <a:gd name="connsiteY1" fmla="*/ 36418 h 2145251"/>
                    <a:gd name="connsiteX2" fmla="*/ 462189 w 1047944"/>
                    <a:gd name="connsiteY2" fmla="*/ 2145251 h 2145251"/>
                    <a:gd name="connsiteX3" fmla="*/ 1047944 w 1047944"/>
                    <a:gd name="connsiteY3" fmla="*/ 0 h 2145251"/>
                    <a:gd name="connsiteX0" fmla="*/ 0 w 1047944"/>
                    <a:gd name="connsiteY0" fmla="*/ 36418 h 2145251"/>
                    <a:gd name="connsiteX1" fmla="*/ 462189 w 1047944"/>
                    <a:gd name="connsiteY1" fmla="*/ 2145251 h 2145251"/>
                    <a:gd name="connsiteX2" fmla="*/ 1047944 w 1047944"/>
                    <a:gd name="connsiteY2" fmla="*/ 0 h 2145251"/>
                    <a:gd name="connsiteX0" fmla="*/ 0 w 995821"/>
                    <a:gd name="connsiteY0" fmla="*/ 301664 h 2145251"/>
                    <a:gd name="connsiteX1" fmla="*/ 410066 w 995821"/>
                    <a:gd name="connsiteY1" fmla="*/ 2145251 h 2145251"/>
                    <a:gd name="connsiteX2" fmla="*/ 995821 w 995821"/>
                    <a:gd name="connsiteY2" fmla="*/ 0 h 2145251"/>
                    <a:gd name="connsiteX0" fmla="*/ 0 w 911023"/>
                    <a:gd name="connsiteY0" fmla="*/ 0 h 1843587"/>
                    <a:gd name="connsiteX1" fmla="*/ 410066 w 911023"/>
                    <a:gd name="connsiteY1" fmla="*/ 1843587 h 1843587"/>
                    <a:gd name="connsiteX2" fmla="*/ 911023 w 911023"/>
                    <a:gd name="connsiteY2" fmla="*/ 6513 h 1843587"/>
                    <a:gd name="connsiteX0" fmla="*/ 0 w 921623"/>
                    <a:gd name="connsiteY0" fmla="*/ 16315 h 1859902"/>
                    <a:gd name="connsiteX1" fmla="*/ 410066 w 921623"/>
                    <a:gd name="connsiteY1" fmla="*/ 1859902 h 1859902"/>
                    <a:gd name="connsiteX2" fmla="*/ 921623 w 921623"/>
                    <a:gd name="connsiteY2" fmla="*/ 0 h 1859902"/>
                  </a:gdLst>
                  <a:ahLst/>
                  <a:cxnLst>
                    <a:cxn ang="0">
                      <a:pos x="connsiteX0" y="connsiteY0"/>
                    </a:cxn>
                    <a:cxn ang="0">
                      <a:pos x="connsiteX1" y="connsiteY1"/>
                    </a:cxn>
                    <a:cxn ang="0">
                      <a:pos x="connsiteX2" y="connsiteY2"/>
                    </a:cxn>
                  </a:cxnLst>
                  <a:rect l="l" t="t" r="r" b="b"/>
                  <a:pathLst>
                    <a:path w="921623" h="1859902">
                      <a:moveTo>
                        <a:pt x="0" y="16315"/>
                      </a:moveTo>
                      <a:lnTo>
                        <a:pt x="410066" y="1859902"/>
                      </a:lnTo>
                      <a:lnTo>
                        <a:pt x="921623" y="0"/>
                      </a:lnTo>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58213" y="4368543"/>
                  <a:ext cx="1003272" cy="73879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226957 w 1354154"/>
                    <a:gd name="connsiteY0" fmla="*/ 0 h 1588095"/>
                    <a:gd name="connsiteX1" fmla="*/ 0 w 1354154"/>
                    <a:gd name="connsiteY1" fmla="*/ 41319 h 1588095"/>
                    <a:gd name="connsiteX2" fmla="*/ 485461 w 1354154"/>
                    <a:gd name="connsiteY2" fmla="*/ 1588095 h 1588095"/>
                    <a:gd name="connsiteX3" fmla="*/ 1354154 w 1354154"/>
                    <a:gd name="connsiteY3" fmla="*/ 273936 h 1588095"/>
                    <a:gd name="connsiteX0" fmla="*/ 1226957 w 1411364"/>
                    <a:gd name="connsiteY0" fmla="*/ 0 h 1588095"/>
                    <a:gd name="connsiteX1" fmla="*/ 0 w 1411364"/>
                    <a:gd name="connsiteY1" fmla="*/ 41319 h 1588095"/>
                    <a:gd name="connsiteX2" fmla="*/ 485461 w 1411364"/>
                    <a:gd name="connsiteY2" fmla="*/ 1588095 h 1588095"/>
                    <a:gd name="connsiteX3" fmla="*/ 1411364 w 1411364"/>
                    <a:gd name="connsiteY3" fmla="*/ 1153636 h 1588095"/>
                    <a:gd name="connsiteX0" fmla="*/ 1226957 w 1411364"/>
                    <a:gd name="connsiteY0" fmla="*/ 0 h 1588095"/>
                    <a:gd name="connsiteX1" fmla="*/ 0 w 1411364"/>
                    <a:gd name="connsiteY1" fmla="*/ 41319 h 1588095"/>
                    <a:gd name="connsiteX2" fmla="*/ 485461 w 1411364"/>
                    <a:gd name="connsiteY2" fmla="*/ 1588095 h 1588095"/>
                    <a:gd name="connsiteX3" fmla="*/ 1411364 w 1411364"/>
                    <a:gd name="connsiteY3" fmla="*/ 1153636 h 1588095"/>
                    <a:gd name="connsiteX0" fmla="*/ 1226957 w 1226957"/>
                    <a:gd name="connsiteY0" fmla="*/ 0 h 1588095"/>
                    <a:gd name="connsiteX1" fmla="*/ 0 w 1226957"/>
                    <a:gd name="connsiteY1" fmla="*/ 41319 h 1588095"/>
                    <a:gd name="connsiteX2" fmla="*/ 485461 w 1226957"/>
                    <a:gd name="connsiteY2" fmla="*/ 1588095 h 1588095"/>
                    <a:gd name="connsiteX3" fmla="*/ 1225868 w 1226957"/>
                    <a:gd name="connsiteY3" fmla="*/ 13966 h 1588095"/>
                    <a:gd name="connsiteX0" fmla="*/ 1226957 w 1226957"/>
                    <a:gd name="connsiteY0" fmla="*/ 0 h 1588095"/>
                    <a:gd name="connsiteX1" fmla="*/ 0 w 1226957"/>
                    <a:gd name="connsiteY1" fmla="*/ 41319 h 1588095"/>
                    <a:gd name="connsiteX2" fmla="*/ 485461 w 1226957"/>
                    <a:gd name="connsiteY2" fmla="*/ 1588095 h 1588095"/>
                    <a:gd name="connsiteX3" fmla="*/ 1003272 w 1226957"/>
                    <a:gd name="connsiteY3" fmla="*/ 470526 h 1588095"/>
                    <a:gd name="connsiteX0" fmla="*/ 1226957 w 1226957"/>
                    <a:gd name="connsiteY0" fmla="*/ 0 h 1588095"/>
                    <a:gd name="connsiteX1" fmla="*/ 907874 w 1226957"/>
                    <a:gd name="connsiteY1" fmla="*/ 8418 h 1588095"/>
                    <a:gd name="connsiteX2" fmla="*/ 0 w 1226957"/>
                    <a:gd name="connsiteY2" fmla="*/ 41319 h 1588095"/>
                    <a:gd name="connsiteX3" fmla="*/ 485461 w 1226957"/>
                    <a:gd name="connsiteY3" fmla="*/ 1588095 h 1588095"/>
                    <a:gd name="connsiteX4" fmla="*/ 1003272 w 1226957"/>
                    <a:gd name="connsiteY4" fmla="*/ 470526 h 1588095"/>
                    <a:gd name="connsiteX0" fmla="*/ 1226957 w 1226957"/>
                    <a:gd name="connsiteY0" fmla="*/ 0 h 1588095"/>
                    <a:gd name="connsiteX1" fmla="*/ 0 w 1226957"/>
                    <a:gd name="connsiteY1" fmla="*/ 41319 h 1588095"/>
                    <a:gd name="connsiteX2" fmla="*/ 485461 w 1226957"/>
                    <a:gd name="connsiteY2" fmla="*/ 1588095 h 1588095"/>
                    <a:gd name="connsiteX3" fmla="*/ 1003272 w 1226957"/>
                    <a:gd name="connsiteY3" fmla="*/ 470526 h 1588095"/>
                    <a:gd name="connsiteX0" fmla="*/ 1003272 w 1003272"/>
                    <a:gd name="connsiteY0" fmla="*/ 0 h 1591091"/>
                    <a:gd name="connsiteX1" fmla="*/ 0 w 1003272"/>
                    <a:gd name="connsiteY1" fmla="*/ 44315 h 1591091"/>
                    <a:gd name="connsiteX2" fmla="*/ 485461 w 1003272"/>
                    <a:gd name="connsiteY2" fmla="*/ 1591091 h 1591091"/>
                    <a:gd name="connsiteX3" fmla="*/ 1003272 w 1003272"/>
                    <a:gd name="connsiteY3" fmla="*/ 473522 h 1591091"/>
                  </a:gdLst>
                  <a:ahLst/>
                  <a:cxnLst>
                    <a:cxn ang="0">
                      <a:pos x="connsiteX0" y="connsiteY0"/>
                    </a:cxn>
                    <a:cxn ang="0">
                      <a:pos x="connsiteX1" y="connsiteY1"/>
                    </a:cxn>
                    <a:cxn ang="0">
                      <a:pos x="connsiteX2" y="connsiteY2"/>
                    </a:cxn>
                    <a:cxn ang="0">
                      <a:pos x="connsiteX3" y="connsiteY3"/>
                    </a:cxn>
                  </a:cxnLst>
                  <a:rect l="l" t="t" r="r" b="b"/>
                  <a:pathLst>
                    <a:path w="1003272" h="1591091">
                      <a:moveTo>
                        <a:pt x="1003272" y="0"/>
                      </a:moveTo>
                      <a:lnTo>
                        <a:pt x="0" y="44315"/>
                      </a:lnTo>
                      <a:lnTo>
                        <a:pt x="485461" y="1591091"/>
                      </a:lnTo>
                      <a:lnTo>
                        <a:pt x="1003272" y="473522"/>
                      </a:lnTo>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4339793" y="5108321"/>
                  <a:ext cx="537592" cy="8402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1325604 w 1452801"/>
                    <a:gd name="connsiteY0" fmla="*/ 171861 h 1809624"/>
                    <a:gd name="connsiteX1" fmla="*/ 0 w 1452801"/>
                    <a:gd name="connsiteY1" fmla="*/ -1 h 1809624"/>
                    <a:gd name="connsiteX2" fmla="*/ 251600 w 1452801"/>
                    <a:gd name="connsiteY2" fmla="*/ 1809624 h 1809624"/>
                    <a:gd name="connsiteX3" fmla="*/ 1452801 w 1452801"/>
                    <a:gd name="connsiteY3" fmla="*/ 445796 h 1809624"/>
                    <a:gd name="connsiteX0" fmla="*/ 1325604 w 1380273"/>
                    <a:gd name="connsiteY0" fmla="*/ 171861 h 1809624"/>
                    <a:gd name="connsiteX1" fmla="*/ 0 w 1380273"/>
                    <a:gd name="connsiteY1" fmla="*/ -1 h 1809624"/>
                    <a:gd name="connsiteX2" fmla="*/ 251600 w 1380273"/>
                    <a:gd name="connsiteY2" fmla="*/ 1809624 h 1809624"/>
                    <a:gd name="connsiteX3" fmla="*/ 1380273 w 1380273"/>
                    <a:gd name="connsiteY3" fmla="*/ 82660 h 1809624"/>
                    <a:gd name="connsiteX0" fmla="*/ 1325604 w 1325603"/>
                    <a:gd name="connsiteY0" fmla="*/ 171861 h 1809624"/>
                    <a:gd name="connsiteX1" fmla="*/ 0 w 1325603"/>
                    <a:gd name="connsiteY1" fmla="*/ -1 h 1809624"/>
                    <a:gd name="connsiteX2" fmla="*/ 251600 w 1325603"/>
                    <a:gd name="connsiteY2" fmla="*/ 1809624 h 1809624"/>
                    <a:gd name="connsiteX3" fmla="*/ 526991 w 1325603"/>
                    <a:gd name="connsiteY3" fmla="*/ 1383853 h 1809624"/>
                    <a:gd name="connsiteX0" fmla="*/ 1325604 w 1325604"/>
                    <a:gd name="connsiteY0" fmla="*/ 171861 h 1809624"/>
                    <a:gd name="connsiteX1" fmla="*/ 537592 w 1325604"/>
                    <a:gd name="connsiteY1" fmla="*/ 73238 h 1809624"/>
                    <a:gd name="connsiteX2" fmla="*/ 0 w 1325604"/>
                    <a:gd name="connsiteY2" fmla="*/ -1 h 1809624"/>
                    <a:gd name="connsiteX3" fmla="*/ 251600 w 1325604"/>
                    <a:gd name="connsiteY3" fmla="*/ 1809624 h 1809624"/>
                    <a:gd name="connsiteX4" fmla="*/ 526991 w 1325604"/>
                    <a:gd name="connsiteY4" fmla="*/ 1383853 h 1809624"/>
                    <a:gd name="connsiteX0" fmla="*/ 537592 w 537592"/>
                    <a:gd name="connsiteY0" fmla="*/ 73238 h 1809624"/>
                    <a:gd name="connsiteX1" fmla="*/ 0 w 537592"/>
                    <a:gd name="connsiteY1" fmla="*/ -1 h 1809624"/>
                    <a:gd name="connsiteX2" fmla="*/ 251600 w 537592"/>
                    <a:gd name="connsiteY2" fmla="*/ 1809624 h 1809624"/>
                    <a:gd name="connsiteX3" fmla="*/ 526991 w 537592"/>
                    <a:gd name="connsiteY3" fmla="*/ 1383853 h 1809624"/>
                  </a:gdLst>
                  <a:ahLst/>
                  <a:cxnLst>
                    <a:cxn ang="0">
                      <a:pos x="connsiteX0" y="connsiteY0"/>
                    </a:cxn>
                    <a:cxn ang="0">
                      <a:pos x="connsiteX1" y="connsiteY1"/>
                    </a:cxn>
                    <a:cxn ang="0">
                      <a:pos x="connsiteX2" y="connsiteY2"/>
                    </a:cxn>
                    <a:cxn ang="0">
                      <a:pos x="connsiteX3" y="connsiteY3"/>
                    </a:cxn>
                  </a:cxnLst>
                  <a:rect l="l" t="t" r="r" b="b"/>
                  <a:pathLst>
                    <a:path w="537592" h="1809624">
                      <a:moveTo>
                        <a:pt x="537592" y="73238"/>
                      </a:moveTo>
                      <a:lnTo>
                        <a:pt x="0" y="-1"/>
                      </a:lnTo>
                      <a:lnTo>
                        <a:pt x="251600" y="1809624"/>
                      </a:lnTo>
                      <a:lnTo>
                        <a:pt x="526991" y="1383853"/>
                      </a:lnTo>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1587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2712668" y="3527579"/>
                  <a:ext cx="1149994" cy="85730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687805 w 1149994"/>
                    <a:gd name="connsiteY0" fmla="*/ 0 h 2108833"/>
                    <a:gd name="connsiteX1" fmla="*/ 1149994 w 1149994"/>
                    <a:gd name="connsiteY1" fmla="*/ 2108833 h 2108833"/>
                    <a:gd name="connsiteX2" fmla="*/ 0 w 1149994"/>
                    <a:gd name="connsiteY2" fmla="*/ 1523594 h 2108833"/>
                    <a:gd name="connsiteX3" fmla="*/ 815002 w 1149994"/>
                    <a:gd name="connsiteY3" fmla="*/ 273935 h 2108833"/>
                    <a:gd name="connsiteX0" fmla="*/ 687805 w 1149994"/>
                    <a:gd name="connsiteY0" fmla="*/ 0 h 2108833"/>
                    <a:gd name="connsiteX1" fmla="*/ 1149994 w 1149994"/>
                    <a:gd name="connsiteY1" fmla="*/ 2108833 h 2108833"/>
                    <a:gd name="connsiteX2" fmla="*/ 0 w 1149994"/>
                    <a:gd name="connsiteY2" fmla="*/ 1523594 h 2108833"/>
                    <a:gd name="connsiteX3" fmla="*/ 815002 w 1149994"/>
                    <a:gd name="connsiteY3" fmla="*/ 273935 h 2108833"/>
                    <a:gd name="connsiteX0" fmla="*/ 687805 w 1149994"/>
                    <a:gd name="connsiteY0" fmla="*/ 0 h 2108833"/>
                    <a:gd name="connsiteX1" fmla="*/ 1149994 w 1149994"/>
                    <a:gd name="connsiteY1" fmla="*/ 2108833 h 2108833"/>
                    <a:gd name="connsiteX2" fmla="*/ 0 w 1149994"/>
                    <a:gd name="connsiteY2" fmla="*/ 1523594 h 2108833"/>
                    <a:gd name="connsiteX3" fmla="*/ 678657 w 1149994"/>
                    <a:gd name="connsiteY3" fmla="*/ 11989 h 2108833"/>
                    <a:gd name="connsiteX0" fmla="*/ 687805 w 1149994"/>
                    <a:gd name="connsiteY0" fmla="*/ 0 h 2108833"/>
                    <a:gd name="connsiteX1" fmla="*/ 1149994 w 1149994"/>
                    <a:gd name="connsiteY1" fmla="*/ 2108833 h 2108833"/>
                    <a:gd name="connsiteX2" fmla="*/ 0 w 1149994"/>
                    <a:gd name="connsiteY2" fmla="*/ 1523594 h 2108833"/>
                    <a:gd name="connsiteX3" fmla="*/ 556760 w 1149994"/>
                    <a:gd name="connsiteY3" fmla="*/ 263097 h 2108833"/>
                    <a:gd name="connsiteX0" fmla="*/ 740804 w 1149994"/>
                    <a:gd name="connsiteY0" fmla="*/ 0 h 1846311"/>
                    <a:gd name="connsiteX1" fmla="*/ 1149994 w 1149994"/>
                    <a:gd name="connsiteY1" fmla="*/ 1846311 h 1846311"/>
                    <a:gd name="connsiteX2" fmla="*/ 0 w 1149994"/>
                    <a:gd name="connsiteY2" fmla="*/ 1261072 h 1846311"/>
                    <a:gd name="connsiteX3" fmla="*/ 556760 w 1149994"/>
                    <a:gd name="connsiteY3" fmla="*/ 575 h 1846311"/>
                  </a:gdLst>
                  <a:ahLst/>
                  <a:cxnLst>
                    <a:cxn ang="0">
                      <a:pos x="connsiteX0" y="connsiteY0"/>
                    </a:cxn>
                    <a:cxn ang="0">
                      <a:pos x="connsiteX1" y="connsiteY1"/>
                    </a:cxn>
                    <a:cxn ang="0">
                      <a:pos x="connsiteX2" y="connsiteY2"/>
                    </a:cxn>
                    <a:cxn ang="0">
                      <a:pos x="connsiteX3" y="connsiteY3"/>
                    </a:cxn>
                  </a:cxnLst>
                  <a:rect l="l" t="t" r="r" b="b"/>
                  <a:pathLst>
                    <a:path w="1149994" h="1846311">
                      <a:moveTo>
                        <a:pt x="740804" y="0"/>
                      </a:moveTo>
                      <a:lnTo>
                        <a:pt x="1149994" y="1846311"/>
                      </a:lnTo>
                      <a:lnTo>
                        <a:pt x="0" y="1261072"/>
                      </a:lnTo>
                      <a:lnTo>
                        <a:pt x="556760" y="575"/>
                      </a:lnTo>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1946547" y="3519618"/>
                  <a:ext cx="773396" cy="11893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 name="connsiteX0" fmla="*/ 0 w 798071"/>
                    <a:gd name="connsiteY0" fmla="*/ 0 h 2743931"/>
                    <a:gd name="connsiteX1" fmla="*/ 425640 w 798071"/>
                    <a:gd name="connsiteY1" fmla="*/ 2743931 h 2743931"/>
                    <a:gd name="connsiteX2" fmla="*/ 798071 w 798071"/>
                    <a:gd name="connsiteY2" fmla="*/ 1467514 h 2743931"/>
                    <a:gd name="connsiteX3" fmla="*/ 127197 w 798071"/>
                    <a:gd name="connsiteY3" fmla="*/ 273935 h 2743931"/>
                    <a:gd name="connsiteX0" fmla="*/ 0 w 798071"/>
                    <a:gd name="connsiteY0" fmla="*/ 0 h 2743931"/>
                    <a:gd name="connsiteX1" fmla="*/ 425640 w 798071"/>
                    <a:gd name="connsiteY1" fmla="*/ 2743931 h 2743931"/>
                    <a:gd name="connsiteX2" fmla="*/ 798071 w 798071"/>
                    <a:gd name="connsiteY2" fmla="*/ 1467514 h 2743931"/>
                    <a:gd name="connsiteX3" fmla="*/ 84798 w 798071"/>
                    <a:gd name="connsiteY3" fmla="*/ 182624 h 2743931"/>
                    <a:gd name="connsiteX0" fmla="*/ 0 w 773397"/>
                    <a:gd name="connsiteY0" fmla="*/ 2028 h 2561307"/>
                    <a:gd name="connsiteX1" fmla="*/ 400966 w 773397"/>
                    <a:gd name="connsiteY1" fmla="*/ 2561307 h 2561307"/>
                    <a:gd name="connsiteX2" fmla="*/ 773397 w 773397"/>
                    <a:gd name="connsiteY2" fmla="*/ 1284890 h 2561307"/>
                    <a:gd name="connsiteX3" fmla="*/ 60124 w 773397"/>
                    <a:gd name="connsiteY3" fmla="*/ 0 h 2561307"/>
                  </a:gdLst>
                  <a:ahLst/>
                  <a:cxnLst>
                    <a:cxn ang="0">
                      <a:pos x="connsiteX0" y="connsiteY0"/>
                    </a:cxn>
                    <a:cxn ang="0">
                      <a:pos x="connsiteX1" y="connsiteY1"/>
                    </a:cxn>
                    <a:cxn ang="0">
                      <a:pos x="connsiteX2" y="connsiteY2"/>
                    </a:cxn>
                    <a:cxn ang="0">
                      <a:pos x="connsiteX3" y="connsiteY3"/>
                    </a:cxn>
                  </a:cxnLst>
                  <a:rect l="l" t="t" r="r" b="b"/>
                  <a:pathLst>
                    <a:path w="773397" h="2561307">
                      <a:moveTo>
                        <a:pt x="0" y="2028"/>
                      </a:moveTo>
                      <a:lnTo>
                        <a:pt x="400966" y="2561307"/>
                      </a:lnTo>
                      <a:lnTo>
                        <a:pt x="773397" y="1284890"/>
                      </a:lnTo>
                      <a:cubicBezTo>
                        <a:pt x="507373" y="795719"/>
                        <a:pt x="60124" y="0"/>
                        <a:pt x="60124" y="0"/>
                      </a:cubicBezTo>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4593057" y="5868414"/>
                  <a:ext cx="273728" cy="801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 name="connsiteX0" fmla="*/ 1431967 w 1559164"/>
                    <a:gd name="connsiteY0" fmla="*/ 730229 h 1627195"/>
                    <a:gd name="connsiteX1" fmla="*/ 1072339 w 1559164"/>
                    <a:gd name="connsiteY1" fmla="*/ 0 h 1627195"/>
                    <a:gd name="connsiteX2" fmla="*/ 0 w 1559164"/>
                    <a:gd name="connsiteY2" fmla="*/ 1627195 h 1627195"/>
                    <a:gd name="connsiteX3" fmla="*/ 1559164 w 1559164"/>
                    <a:gd name="connsiteY3" fmla="*/ 1004164 h 1627195"/>
                    <a:gd name="connsiteX0" fmla="*/ 1431967 w 1450088"/>
                    <a:gd name="connsiteY0" fmla="*/ 730229 h 1627195"/>
                    <a:gd name="connsiteX1" fmla="*/ 1072339 w 1450088"/>
                    <a:gd name="connsiteY1" fmla="*/ 0 h 1627195"/>
                    <a:gd name="connsiteX2" fmla="*/ 0 w 1450088"/>
                    <a:gd name="connsiteY2" fmla="*/ 1627195 h 1627195"/>
                    <a:gd name="connsiteX3" fmla="*/ 1450088 w 1450088"/>
                    <a:gd name="connsiteY3" fmla="*/ 722534 h 1627195"/>
                    <a:gd name="connsiteX0" fmla="*/ 1431967 w 1431967"/>
                    <a:gd name="connsiteY0" fmla="*/ 730229 h 1627195"/>
                    <a:gd name="connsiteX1" fmla="*/ 1072339 w 1431967"/>
                    <a:gd name="connsiteY1" fmla="*/ 0 h 1627195"/>
                    <a:gd name="connsiteX2" fmla="*/ 0 w 1431967"/>
                    <a:gd name="connsiteY2" fmla="*/ 1627195 h 1627195"/>
                    <a:gd name="connsiteX3" fmla="*/ 273728 w 1431967"/>
                    <a:gd name="connsiteY3" fmla="*/ 1454523 h 1627195"/>
                    <a:gd name="connsiteX0" fmla="*/ 1072339 w 1072339"/>
                    <a:gd name="connsiteY0" fmla="*/ 0 h 1627195"/>
                    <a:gd name="connsiteX1" fmla="*/ 0 w 1072339"/>
                    <a:gd name="connsiteY1" fmla="*/ 1627195 h 1627195"/>
                    <a:gd name="connsiteX2" fmla="*/ 273728 w 1072339"/>
                    <a:gd name="connsiteY2" fmla="*/ 1454523 h 1627195"/>
                    <a:gd name="connsiteX0" fmla="*/ 734817 w 734817"/>
                    <a:gd name="connsiteY0" fmla="*/ 200976 h 200976"/>
                    <a:gd name="connsiteX1" fmla="*/ 0 w 734817"/>
                    <a:gd name="connsiteY1" fmla="*/ 172672 h 200976"/>
                    <a:gd name="connsiteX2" fmla="*/ 273728 w 734817"/>
                    <a:gd name="connsiteY2" fmla="*/ 0 h 200976"/>
                    <a:gd name="connsiteX0" fmla="*/ 0 w 273728"/>
                    <a:gd name="connsiteY0" fmla="*/ 172672 h 172672"/>
                    <a:gd name="connsiteX1" fmla="*/ 273728 w 273728"/>
                    <a:gd name="connsiteY1" fmla="*/ 0 h 172672"/>
                  </a:gdLst>
                  <a:ahLst/>
                  <a:cxnLst>
                    <a:cxn ang="0">
                      <a:pos x="connsiteX0" y="connsiteY0"/>
                    </a:cxn>
                    <a:cxn ang="0">
                      <a:pos x="connsiteX1" y="connsiteY1"/>
                    </a:cxn>
                  </a:cxnLst>
                  <a:rect l="l" t="t" r="r" b="b"/>
                  <a:pathLst>
                    <a:path w="273728" h="172672">
                      <a:moveTo>
                        <a:pt x="0" y="172672"/>
                      </a:moveTo>
                      <a:lnTo>
                        <a:pt x="273728" y="0"/>
                      </a:lnTo>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3" name="Oval 52"/>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8890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2303711" y="4663296"/>
                <a:ext cx="91441" cy="91441"/>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9" name="Group 229"/>
            <p:cNvGrpSpPr/>
            <p:nvPr/>
          </p:nvGrpSpPr>
          <p:grpSpPr bwMode="gray">
            <a:xfrm>
              <a:off x="496642" y="4161200"/>
              <a:ext cx="2593293" cy="2390243"/>
              <a:chOff x="1866649" y="3170538"/>
              <a:chExt cx="3232192" cy="2979119"/>
            </a:xfrm>
            <a:effectLst>
              <a:outerShdw blurRad="76200" dir="18900000" sy="23000" kx="-1200000" algn="bl" rotWithShape="0">
                <a:prstClr val="black">
                  <a:alpha val="20000"/>
                </a:prstClr>
              </a:outerShdw>
            </a:effectLst>
          </p:grpSpPr>
          <p:grpSp>
            <p:nvGrpSpPr>
              <p:cNvPr id="10" name="Group 15"/>
              <p:cNvGrpSpPr/>
              <p:nvPr/>
            </p:nvGrpSpPr>
            <p:grpSpPr bwMode="gray">
              <a:xfrm>
                <a:off x="1973687" y="3518815"/>
                <a:ext cx="2901158" cy="2447962"/>
                <a:chOff x="1973687" y="3518815"/>
                <a:chExt cx="2901158" cy="2447962"/>
              </a:xfrm>
            </p:grpSpPr>
            <p:sp>
              <p:nvSpPr>
                <p:cNvPr id="31" name="Freeform 30"/>
                <p:cNvSpPr/>
                <p:nvPr/>
              </p:nvSpPr>
              <p:spPr bwMode="gray">
                <a:xfrm>
                  <a:off x="2038350" y="3518815"/>
                  <a:ext cx="1515170" cy="153268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 name="connsiteX0" fmla="*/ 707405 w 1515171"/>
                    <a:gd name="connsiteY0" fmla="*/ 0 h 2083715"/>
                    <a:gd name="connsiteX1" fmla="*/ 0 w 1515171"/>
                    <a:gd name="connsiteY1" fmla="*/ 1308908 h 2083715"/>
                    <a:gd name="connsiteX2" fmla="*/ 1515171 w 1515171"/>
                    <a:gd name="connsiteY2" fmla="*/ 2083715 h 2083715"/>
                    <a:gd name="connsiteX3" fmla="*/ 835201 w 1515171"/>
                    <a:gd name="connsiteY3" fmla="*/ 127796 h 2083715"/>
                    <a:gd name="connsiteX0" fmla="*/ 707405 w 1515171"/>
                    <a:gd name="connsiteY0" fmla="*/ 42757 h 2126472"/>
                    <a:gd name="connsiteX1" fmla="*/ 0 w 1515171"/>
                    <a:gd name="connsiteY1" fmla="*/ 1351665 h 2126472"/>
                    <a:gd name="connsiteX2" fmla="*/ 1515171 w 1515171"/>
                    <a:gd name="connsiteY2" fmla="*/ 2126472 h 2126472"/>
                    <a:gd name="connsiteX3" fmla="*/ 691611 w 1515171"/>
                    <a:gd name="connsiteY3" fmla="*/ 0 h 2126472"/>
                    <a:gd name="connsiteX0" fmla="*/ 707405 w 1515171"/>
                    <a:gd name="connsiteY0" fmla="*/ 0 h 2083715"/>
                    <a:gd name="connsiteX1" fmla="*/ 0 w 1515171"/>
                    <a:gd name="connsiteY1" fmla="*/ 1308908 h 2083715"/>
                    <a:gd name="connsiteX2" fmla="*/ 1515171 w 1515171"/>
                    <a:gd name="connsiteY2" fmla="*/ 2083715 h 2083715"/>
                    <a:gd name="connsiteX3" fmla="*/ 921766 w 1515171"/>
                    <a:gd name="connsiteY3" fmla="*/ 562913 h 2083715"/>
                    <a:gd name="connsiteX0" fmla="*/ 411396 w 1515171"/>
                    <a:gd name="connsiteY0" fmla="*/ 0 h 1532687"/>
                    <a:gd name="connsiteX1" fmla="*/ 0 w 1515171"/>
                    <a:gd name="connsiteY1" fmla="*/ 757880 h 1532687"/>
                    <a:gd name="connsiteX2" fmla="*/ 1515171 w 1515171"/>
                    <a:gd name="connsiteY2" fmla="*/ 1532687 h 1532687"/>
                    <a:gd name="connsiteX3" fmla="*/ 921766 w 1515171"/>
                    <a:gd name="connsiteY3" fmla="*/ 11885 h 1532687"/>
                    <a:gd name="connsiteX0" fmla="*/ 411396 w 1515171"/>
                    <a:gd name="connsiteY0" fmla="*/ 0 h 1532687"/>
                    <a:gd name="connsiteX1" fmla="*/ 0 w 1515171"/>
                    <a:gd name="connsiteY1" fmla="*/ 757880 h 1532687"/>
                    <a:gd name="connsiteX2" fmla="*/ 1515171 w 1515171"/>
                    <a:gd name="connsiteY2" fmla="*/ 1532687 h 1532687"/>
                    <a:gd name="connsiteX3" fmla="*/ 913153 w 1515171"/>
                    <a:gd name="connsiteY3" fmla="*/ 5829 h 1532687"/>
                  </a:gdLst>
                  <a:ahLst/>
                  <a:cxnLst>
                    <a:cxn ang="0">
                      <a:pos x="connsiteX0" y="connsiteY0"/>
                    </a:cxn>
                    <a:cxn ang="0">
                      <a:pos x="connsiteX1" y="connsiteY1"/>
                    </a:cxn>
                    <a:cxn ang="0">
                      <a:pos x="connsiteX2" y="connsiteY2"/>
                    </a:cxn>
                    <a:cxn ang="0">
                      <a:pos x="connsiteX3" y="connsiteY3"/>
                    </a:cxn>
                  </a:cxnLst>
                  <a:rect l="l" t="t" r="r" b="b"/>
                  <a:pathLst>
                    <a:path w="1515171" h="1532687">
                      <a:moveTo>
                        <a:pt x="411396" y="0"/>
                      </a:moveTo>
                      <a:lnTo>
                        <a:pt x="0" y="757880"/>
                      </a:lnTo>
                      <a:lnTo>
                        <a:pt x="1515171" y="1532687"/>
                      </a:lnTo>
                      <a:lnTo>
                        <a:pt x="913153" y="58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3552824" y="3529929"/>
                  <a:ext cx="1131584" cy="151638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2228851 w 2356647"/>
                    <a:gd name="connsiteY0" fmla="*/ 1432596 h 1560392"/>
                    <a:gd name="connsiteX1" fmla="*/ 1131584 w 2356647"/>
                    <a:gd name="connsiteY1" fmla="*/ 0 h 1560392"/>
                    <a:gd name="connsiteX2" fmla="*/ 0 w 2356647"/>
                    <a:gd name="connsiteY2" fmla="*/ 1516383 h 1560392"/>
                    <a:gd name="connsiteX3" fmla="*/ 2356647 w 2356647"/>
                    <a:gd name="connsiteY3" fmla="*/ 1560392 h 1560392"/>
                    <a:gd name="connsiteX0" fmla="*/ 2228851 w 2228851"/>
                    <a:gd name="connsiteY0" fmla="*/ 1432596 h 1516383"/>
                    <a:gd name="connsiteX1" fmla="*/ 1131584 w 2228851"/>
                    <a:gd name="connsiteY1" fmla="*/ 0 h 1516383"/>
                    <a:gd name="connsiteX2" fmla="*/ 0 w 2228851"/>
                    <a:gd name="connsiteY2" fmla="*/ 1516383 h 1516383"/>
                    <a:gd name="connsiteX0" fmla="*/ 1131584 w 1131585"/>
                    <a:gd name="connsiteY0" fmla="*/ 0 h 1516383"/>
                    <a:gd name="connsiteX1" fmla="*/ 0 w 1131585"/>
                    <a:gd name="connsiteY1" fmla="*/ 1516383 h 1516383"/>
                  </a:gdLst>
                  <a:ahLst/>
                  <a:cxnLst>
                    <a:cxn ang="0">
                      <a:pos x="connsiteX0" y="connsiteY0"/>
                    </a:cxn>
                    <a:cxn ang="0">
                      <a:pos x="connsiteX1" y="connsiteY1"/>
                    </a:cxn>
                  </a:cxnLst>
                  <a:rect l="l" t="t" r="r" b="b"/>
                  <a:pathLst>
                    <a:path w="1131585" h="1516383">
                      <a:moveTo>
                        <a:pt x="1131584" y="0"/>
                      </a:moveTo>
                      <a:lnTo>
                        <a:pt x="0" y="1516383"/>
                      </a:lnTo>
                    </a:path>
                  </a:pathLst>
                </a:custGeom>
                <a:noFill/>
                <a:ln>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1973687" y="3518816"/>
                  <a:ext cx="64742" cy="76132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 name="connsiteX0" fmla="*/ 879864 w 879864"/>
                    <a:gd name="connsiteY0" fmla="*/ 350694 h 1663320"/>
                    <a:gd name="connsiteX1" fmla="*/ 172459 w 879864"/>
                    <a:gd name="connsiteY1" fmla="*/ 1663320 h 1663320"/>
                    <a:gd name="connsiteX2" fmla="*/ 0 w 879864"/>
                    <a:gd name="connsiteY2" fmla="*/ 0 h 1663320"/>
                    <a:gd name="connsiteX3" fmla="*/ 410551 w 879864"/>
                    <a:gd name="connsiteY3" fmla="*/ 150966 h 1663320"/>
                    <a:gd name="connsiteX4" fmla="*/ 879864 w 879864"/>
                    <a:gd name="connsiteY4" fmla="*/ 350694 h 1663320"/>
                    <a:gd name="connsiteX0" fmla="*/ 410551 w 879864"/>
                    <a:gd name="connsiteY0" fmla="*/ 150966 h 1663320"/>
                    <a:gd name="connsiteX1" fmla="*/ 879864 w 879864"/>
                    <a:gd name="connsiteY1" fmla="*/ 350694 h 1663320"/>
                    <a:gd name="connsiteX2" fmla="*/ 172459 w 879864"/>
                    <a:gd name="connsiteY2" fmla="*/ 1663320 h 1663320"/>
                    <a:gd name="connsiteX3" fmla="*/ 0 w 879864"/>
                    <a:gd name="connsiteY3" fmla="*/ 0 h 1663320"/>
                    <a:gd name="connsiteX4" fmla="*/ 538347 w 879864"/>
                    <a:gd name="connsiteY4" fmla="*/ 278762 h 1663320"/>
                    <a:gd name="connsiteX0" fmla="*/ 410551 w 879864"/>
                    <a:gd name="connsiteY0" fmla="*/ 150966 h 1663320"/>
                    <a:gd name="connsiteX1" fmla="*/ 879864 w 879864"/>
                    <a:gd name="connsiteY1" fmla="*/ 350694 h 1663320"/>
                    <a:gd name="connsiteX2" fmla="*/ 172459 w 879864"/>
                    <a:gd name="connsiteY2" fmla="*/ 1663320 h 1663320"/>
                    <a:gd name="connsiteX3" fmla="*/ 0 w 879864"/>
                    <a:gd name="connsiteY3" fmla="*/ 0 h 1663320"/>
                    <a:gd name="connsiteX0" fmla="*/ 879864 w 879864"/>
                    <a:gd name="connsiteY0" fmla="*/ 350694 h 1663320"/>
                    <a:gd name="connsiteX1" fmla="*/ 172459 w 879864"/>
                    <a:gd name="connsiteY1" fmla="*/ 1663320 h 1663320"/>
                    <a:gd name="connsiteX2" fmla="*/ 0 w 879864"/>
                    <a:gd name="connsiteY2" fmla="*/ 0 h 1663320"/>
                    <a:gd name="connsiteX0" fmla="*/ 172459 w 172459"/>
                    <a:gd name="connsiteY0" fmla="*/ 1663320 h 1663320"/>
                    <a:gd name="connsiteX1" fmla="*/ 0 w 172459"/>
                    <a:gd name="connsiteY1" fmla="*/ 0 h 1663320"/>
                    <a:gd name="connsiteX0" fmla="*/ 64742 w 64742"/>
                    <a:gd name="connsiteY0" fmla="*/ 761325 h 761325"/>
                    <a:gd name="connsiteX1" fmla="*/ 0 w 64742"/>
                    <a:gd name="connsiteY1" fmla="*/ 0 h 761325"/>
                  </a:gdLst>
                  <a:ahLst/>
                  <a:cxnLst>
                    <a:cxn ang="0">
                      <a:pos x="connsiteX0" y="connsiteY0"/>
                    </a:cxn>
                    <a:cxn ang="0">
                      <a:pos x="connsiteX1" y="connsiteY1"/>
                    </a:cxn>
                  </a:cxnLst>
                  <a:rect l="l" t="t" r="r" b="b"/>
                  <a:pathLst>
                    <a:path w="64742" h="761325">
                      <a:moveTo>
                        <a:pt x="64742" y="761325"/>
                      </a:moveTo>
                      <a:lnTo>
                        <a:pt x="0" y="0"/>
                      </a:lnTo>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3554885" y="4995575"/>
                  <a:ext cx="1319959" cy="96920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2228851 w 2356647"/>
                    <a:gd name="connsiteY0" fmla="*/ 0 h 1004619"/>
                    <a:gd name="connsiteX1" fmla="*/ 1101560 w 2356647"/>
                    <a:gd name="connsiteY1" fmla="*/ 1004619 h 1004619"/>
                    <a:gd name="connsiteX2" fmla="*/ 0 w 2356647"/>
                    <a:gd name="connsiteY2" fmla="*/ 83787 h 1004619"/>
                    <a:gd name="connsiteX3" fmla="*/ 2356647 w 2356647"/>
                    <a:gd name="connsiteY3" fmla="*/ 127796 h 1004619"/>
                    <a:gd name="connsiteX0" fmla="*/ 2228851 w 2356647"/>
                    <a:gd name="connsiteY0" fmla="*/ 0 h 1004619"/>
                    <a:gd name="connsiteX1" fmla="*/ 1101560 w 2356647"/>
                    <a:gd name="connsiteY1" fmla="*/ 1004619 h 1004619"/>
                    <a:gd name="connsiteX2" fmla="*/ 0 w 2356647"/>
                    <a:gd name="connsiteY2" fmla="*/ 83787 h 1004619"/>
                    <a:gd name="connsiteX3" fmla="*/ 2356647 w 2356647"/>
                    <a:gd name="connsiteY3" fmla="*/ 127796 h 1004619"/>
                    <a:gd name="connsiteX0" fmla="*/ 2228851 w 2428335"/>
                    <a:gd name="connsiteY0" fmla="*/ 7870 h 1012489"/>
                    <a:gd name="connsiteX1" fmla="*/ 1101560 w 2428335"/>
                    <a:gd name="connsiteY1" fmla="*/ 1012489 h 1012489"/>
                    <a:gd name="connsiteX2" fmla="*/ 0 w 2428335"/>
                    <a:gd name="connsiteY2" fmla="*/ 91657 h 1012489"/>
                    <a:gd name="connsiteX3" fmla="*/ 2428335 w 2428335"/>
                    <a:gd name="connsiteY3" fmla="*/ 0 h 1012489"/>
                    <a:gd name="connsiteX0" fmla="*/ 2228851 w 2228850"/>
                    <a:gd name="connsiteY0" fmla="*/ 0 h 1004619"/>
                    <a:gd name="connsiteX1" fmla="*/ 1101560 w 2228850"/>
                    <a:gd name="connsiteY1" fmla="*/ 1004619 h 1004619"/>
                    <a:gd name="connsiteX2" fmla="*/ 0 w 2228850"/>
                    <a:gd name="connsiteY2" fmla="*/ 83787 h 1004619"/>
                    <a:gd name="connsiteX3" fmla="*/ 1319959 w 2228850"/>
                    <a:gd name="connsiteY3" fmla="*/ 35414 h 1004619"/>
                    <a:gd name="connsiteX0" fmla="*/ 2228851 w 2228851"/>
                    <a:gd name="connsiteY0" fmla="*/ 0 h 1004619"/>
                    <a:gd name="connsiteX1" fmla="*/ 1428593 w 2228851"/>
                    <a:gd name="connsiteY1" fmla="*/ 714986 h 1004619"/>
                    <a:gd name="connsiteX2" fmla="*/ 1101560 w 2228851"/>
                    <a:gd name="connsiteY2" fmla="*/ 1004619 h 1004619"/>
                    <a:gd name="connsiteX3" fmla="*/ 0 w 2228851"/>
                    <a:gd name="connsiteY3" fmla="*/ 83787 h 1004619"/>
                    <a:gd name="connsiteX4" fmla="*/ 1319959 w 2228851"/>
                    <a:gd name="connsiteY4" fmla="*/ 35414 h 1004619"/>
                    <a:gd name="connsiteX0" fmla="*/ 2228851 w 2228851"/>
                    <a:gd name="connsiteY0" fmla="*/ 0 h 1004619"/>
                    <a:gd name="connsiteX1" fmla="*/ 1319572 w 2228851"/>
                    <a:gd name="connsiteY1" fmla="*/ 811893 h 1004619"/>
                    <a:gd name="connsiteX2" fmla="*/ 1101560 w 2228851"/>
                    <a:gd name="connsiteY2" fmla="*/ 1004619 h 1004619"/>
                    <a:gd name="connsiteX3" fmla="*/ 0 w 2228851"/>
                    <a:gd name="connsiteY3" fmla="*/ 83787 h 1004619"/>
                    <a:gd name="connsiteX4" fmla="*/ 1319959 w 2228851"/>
                    <a:gd name="connsiteY4" fmla="*/ 35414 h 1004619"/>
                    <a:gd name="connsiteX0" fmla="*/ 1319572 w 1319959"/>
                    <a:gd name="connsiteY0" fmla="*/ 776479 h 969205"/>
                    <a:gd name="connsiteX1" fmla="*/ 1101560 w 1319959"/>
                    <a:gd name="connsiteY1" fmla="*/ 969205 h 969205"/>
                    <a:gd name="connsiteX2" fmla="*/ 0 w 1319959"/>
                    <a:gd name="connsiteY2" fmla="*/ 48373 h 969205"/>
                    <a:gd name="connsiteX3" fmla="*/ 1319959 w 1319959"/>
                    <a:gd name="connsiteY3" fmla="*/ 0 h 969205"/>
                  </a:gdLst>
                  <a:ahLst/>
                  <a:cxnLst>
                    <a:cxn ang="0">
                      <a:pos x="connsiteX0" y="connsiteY0"/>
                    </a:cxn>
                    <a:cxn ang="0">
                      <a:pos x="connsiteX1" y="connsiteY1"/>
                    </a:cxn>
                    <a:cxn ang="0">
                      <a:pos x="connsiteX2" y="connsiteY2"/>
                    </a:cxn>
                    <a:cxn ang="0">
                      <a:pos x="connsiteX3" y="connsiteY3"/>
                    </a:cxn>
                  </a:cxnLst>
                  <a:rect l="l" t="t" r="r" b="b"/>
                  <a:pathLst>
                    <a:path w="1319959" h="969205">
                      <a:moveTo>
                        <a:pt x="1319572" y="776479"/>
                      </a:moveTo>
                      <a:lnTo>
                        <a:pt x="1101560" y="969205"/>
                      </a:lnTo>
                      <a:lnTo>
                        <a:pt x="0" y="48373"/>
                      </a:lnTo>
                      <a:lnTo>
                        <a:pt x="131995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4650170" y="5899098"/>
                  <a:ext cx="224675" cy="676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 name="connsiteX0" fmla="*/ 1123949 w 1406574"/>
                    <a:gd name="connsiteY0" fmla="*/ 0 h 1003808"/>
                    <a:gd name="connsiteX1" fmla="*/ 0 w 1406574"/>
                    <a:gd name="connsiteY1" fmla="*/ 1003808 h 1003808"/>
                    <a:gd name="connsiteX2" fmla="*/ 1406574 w 1406574"/>
                    <a:gd name="connsiteY2" fmla="*/ 571539 h 1003808"/>
                    <a:gd name="connsiteX3" fmla="*/ 1251745 w 1406574"/>
                    <a:gd name="connsiteY3" fmla="*/ 127796 h 1003808"/>
                    <a:gd name="connsiteX0" fmla="*/ 1123949 w 1406574"/>
                    <a:gd name="connsiteY0" fmla="*/ 0 h 1003808"/>
                    <a:gd name="connsiteX1" fmla="*/ 0 w 1406574"/>
                    <a:gd name="connsiteY1" fmla="*/ 1003808 h 1003808"/>
                    <a:gd name="connsiteX2" fmla="*/ 1406574 w 1406574"/>
                    <a:gd name="connsiteY2" fmla="*/ 571539 h 1003808"/>
                    <a:gd name="connsiteX0" fmla="*/ 0 w 1406574"/>
                    <a:gd name="connsiteY0" fmla="*/ 432269 h 432269"/>
                    <a:gd name="connsiteX1" fmla="*/ 1406574 w 1406574"/>
                    <a:gd name="connsiteY1" fmla="*/ 0 h 432269"/>
                    <a:gd name="connsiteX0" fmla="*/ 0 w 224675"/>
                    <a:gd name="connsiteY0" fmla="*/ 67679 h 67679"/>
                    <a:gd name="connsiteX1" fmla="*/ 224675 w 224675"/>
                    <a:gd name="connsiteY1" fmla="*/ 0 h 67679"/>
                  </a:gdLst>
                  <a:ahLst/>
                  <a:cxnLst>
                    <a:cxn ang="0">
                      <a:pos x="connsiteX0" y="connsiteY0"/>
                    </a:cxn>
                    <a:cxn ang="0">
                      <a:pos x="connsiteX1" y="connsiteY1"/>
                    </a:cxn>
                  </a:cxnLst>
                  <a:rect l="l" t="t" r="r" b="b"/>
                  <a:pathLst>
                    <a:path w="224675" h="67679">
                      <a:moveTo>
                        <a:pt x="0" y="67679"/>
                      </a:moveTo>
                      <a:lnTo>
                        <a:pt x="224675" y="0"/>
                      </a:lnTo>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5" name="Oval 14"/>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540000" lon="0" rev="0"/>
                </a:camera>
                <a:lightRig rig="threePt" dir="t">
                  <a:rot lat="0" lon="0" rev="1200000"/>
                </a:lightRig>
              </a:scene3d>
              <a:sp3d>
                <a:bevelT w="260350" h="2603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7" name="Oval 136"/>
              <p:cNvSpPr/>
              <p:nvPr userDrawn="1"/>
            </p:nvSpPr>
            <p:spPr bwMode="gray">
              <a:xfrm>
                <a:off x="4268165" y="3170538"/>
                <a:ext cx="830676" cy="830677"/>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threePt" dir="t">
                  <a:rot lat="0" lon="0" rev="1200000"/>
                </a:lightRig>
              </a:scene3d>
              <a:sp3d>
                <a:bevelT w="304800" h="3048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09" name="Group 108"/>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110" name="Straight Connector 109"/>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4" name="Oval 113"/>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5" name="Oval 114"/>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16"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132"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133"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134"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135"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17"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129"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30"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31" name="Freeform 130"/>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18"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19"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0"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1"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2"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3"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4"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5"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6"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7"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8"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sp>
        <p:nvSpPr>
          <p:cNvPr id="2" name="Title Placeholder 1"/>
          <p:cNvSpPr>
            <a:spLocks noGrp="1"/>
          </p:cNvSpPr>
          <p:nvPr>
            <p:ph type="title"/>
          </p:nvPr>
        </p:nvSpPr>
        <p:spPr>
          <a:xfrm>
            <a:off x="1325367" y="220320"/>
            <a:ext cx="736143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52" r:id="rId4"/>
    <p:sldLayoutId id="2147483656" r:id="rId5"/>
    <p:sldLayoutId id="2147483657" r:id="rId6"/>
    <p:sldLayoutId id="2147483651" r:id="rId7"/>
  </p:sldLayoutIdLst>
  <p:hf hdr="0" ftr="0"/>
  <p:txStyles>
    <p:titleStyle>
      <a:lvl1pPr algn="l" defTabSz="914400" rtl="0" eaLnBrk="1" latinLnBrk="0" hangingPunct="1">
        <a:spcBef>
          <a:spcPct val="0"/>
        </a:spcBef>
        <a:buNone/>
        <a:defRPr sz="4000" b="1" kern="1200">
          <a:gradFill flip="none" rotWithShape="1">
            <a:gsLst>
              <a:gs pos="0">
                <a:schemeClr val="tx1"/>
              </a:gs>
              <a:gs pos="100000">
                <a:schemeClr val="tx1">
                  <a:lumMod val="65000"/>
                  <a:lumOff val="35000"/>
                </a:schemeClr>
              </a:gs>
            </a:gsLst>
            <a:lin ang="5400000" scaled="1"/>
            <a:tileRect/>
          </a:gra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Oval 331" hidden="1"/>
          <p:cNvSpPr/>
          <p:nvPr/>
        </p:nvSpPr>
        <p:spPr>
          <a:xfrm>
            <a:off x="1735324" y="3335494"/>
            <a:ext cx="2013727" cy="2013727"/>
          </a:xfrm>
          <a:prstGeom prst="ellipse">
            <a:avLst/>
          </a:prstGeom>
          <a:ln>
            <a:noFill/>
          </a:ln>
          <a:effectLst>
            <a:outerShdw blurRad="152400" dist="317500" dir="5400000" sx="90000" sy="-19000" rotWithShape="0">
              <a:prstClr val="black">
                <a:alpha val="15000"/>
              </a:prstClr>
            </a:outerShdw>
          </a:effectLst>
          <a:scene3d>
            <a:camera prst="orthographicFront">
              <a:rot lat="0" lon="0" rev="0"/>
            </a:camera>
            <a:lightRig rig="threePt" dir="t"/>
          </a:scene3d>
          <a:sp3d prstMaterial="softEdge">
            <a:bevelT w="889000" h="8890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grpSp>
        <p:nvGrpSpPr>
          <p:cNvPr id="7" name="Group 96" hidden="1"/>
          <p:cNvGrpSpPr/>
          <p:nvPr/>
        </p:nvGrpSpPr>
        <p:grpSpPr>
          <a:xfrm>
            <a:off x="-2314693" y="1268963"/>
            <a:ext cx="7293439" cy="7534079"/>
            <a:chOff x="1887166" y="656617"/>
            <a:chExt cx="5166298" cy="5336756"/>
          </a:xfrm>
          <a:effectLst/>
        </p:grpSpPr>
        <p:grpSp>
          <p:nvGrpSpPr>
            <p:cNvPr id="8" name="Group 36"/>
            <p:cNvGrpSpPr/>
            <p:nvPr/>
          </p:nvGrpSpPr>
          <p:grpSpPr>
            <a:xfrm>
              <a:off x="1918576" y="685831"/>
              <a:ext cx="5085362" cy="5262758"/>
              <a:chOff x="1918576" y="685831"/>
              <a:chExt cx="5085362" cy="5262758"/>
            </a:xfrm>
          </p:grpSpPr>
          <p:sp>
            <p:nvSpPr>
              <p:cNvPr id="128" name="Freeform 127"/>
              <p:cNvSpPr/>
              <p:nvPr/>
            </p:nvSpPr>
            <p:spPr>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128"/>
              <p:cNvSpPr/>
              <p:nvPr/>
            </p:nvSpPr>
            <p:spPr>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129"/>
              <p:cNvSpPr/>
              <p:nvPr/>
            </p:nvSpPr>
            <p:spPr>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130"/>
              <p:cNvSpPr/>
              <p:nvPr/>
            </p:nvSpPr>
            <p:spPr>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131"/>
              <p:cNvSpPr/>
              <p:nvPr/>
            </p:nvSpPr>
            <p:spPr>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Freeform 132"/>
              <p:cNvSpPr/>
              <p:nvPr/>
            </p:nvSpPr>
            <p:spPr>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133"/>
              <p:cNvSpPr/>
              <p:nvPr/>
            </p:nvSpPr>
            <p:spPr>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134"/>
              <p:cNvSpPr/>
              <p:nvPr/>
            </p:nvSpPr>
            <p:spPr>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15875">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reeform 135"/>
              <p:cNvSpPr/>
              <p:nvPr/>
            </p:nvSpPr>
            <p:spPr>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15875">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136"/>
              <p:cNvSpPr/>
              <p:nvPr/>
            </p:nvSpPr>
            <p:spPr>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Freeform 137"/>
              <p:cNvSpPr/>
              <p:nvPr/>
            </p:nvSpPr>
            <p:spPr>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138"/>
              <p:cNvSpPr/>
              <p:nvPr/>
            </p:nvSpPr>
            <p:spPr>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15875">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139"/>
              <p:cNvSpPr/>
              <p:nvPr/>
            </p:nvSpPr>
            <p:spPr>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Freeform 140"/>
              <p:cNvSpPr/>
              <p:nvPr/>
            </p:nvSpPr>
            <p:spPr>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15875">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141"/>
              <p:cNvSpPr/>
              <p:nvPr/>
            </p:nvSpPr>
            <p:spPr>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142"/>
              <p:cNvSpPr/>
              <p:nvPr/>
            </p:nvSpPr>
            <p:spPr>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Freeform 143"/>
              <p:cNvSpPr/>
              <p:nvPr/>
            </p:nvSpPr>
            <p:spPr>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15875">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reeform 144"/>
              <p:cNvSpPr/>
              <p:nvPr/>
            </p:nvSpPr>
            <p:spPr>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15875">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145"/>
              <p:cNvSpPr/>
              <p:nvPr/>
            </p:nvSpPr>
            <p:spPr>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146"/>
              <p:cNvSpPr/>
              <p:nvPr/>
            </p:nvSpPr>
            <p:spPr>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15875">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Freeform 147"/>
              <p:cNvSpPr/>
              <p:nvPr/>
            </p:nvSpPr>
            <p:spPr>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148"/>
              <p:cNvSpPr/>
              <p:nvPr/>
            </p:nvSpPr>
            <p:spPr>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149"/>
              <p:cNvSpPr/>
              <p:nvPr/>
            </p:nvSpPr>
            <p:spPr>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150"/>
              <p:cNvSpPr/>
              <p:nvPr/>
            </p:nvSpPr>
            <p:spPr>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1587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p:cNvSpPr/>
              <p:nvPr/>
            </p:nvSpPr>
            <p:spPr>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reeform 152"/>
              <p:cNvSpPr/>
              <p:nvPr/>
            </p:nvSpPr>
            <p:spPr>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153"/>
              <p:cNvSpPr/>
              <p:nvPr/>
            </p:nvSpPr>
            <p:spPr>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154"/>
              <p:cNvSpPr/>
              <p:nvPr/>
            </p:nvSpPr>
            <p:spPr>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155"/>
              <p:cNvSpPr/>
              <p:nvPr/>
            </p:nvSpPr>
            <p:spPr>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156"/>
              <p:cNvSpPr/>
              <p:nvPr/>
            </p:nvSpPr>
            <p:spPr>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reeform 157"/>
              <p:cNvSpPr/>
              <p:nvPr/>
            </p:nvSpPr>
            <p:spPr>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reeform 158"/>
              <p:cNvSpPr/>
              <p:nvPr/>
            </p:nvSpPr>
            <p:spPr>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Oval 98"/>
            <p:cNvSpPr/>
            <p:nvPr/>
          </p:nvSpPr>
          <p:spPr>
            <a:xfrm>
              <a:off x="5328681" y="326531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0" name="Oval 99"/>
            <p:cNvSpPr/>
            <p:nvPr/>
          </p:nvSpPr>
          <p:spPr>
            <a:xfrm>
              <a:off x="4350168" y="3278261"/>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1" name="Oval 100"/>
            <p:cNvSpPr/>
            <p:nvPr/>
          </p:nvSpPr>
          <p:spPr>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2" name="Oval 101"/>
            <p:cNvSpPr/>
            <p:nvPr/>
          </p:nvSpPr>
          <p:spPr>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3" name="Oval 102"/>
            <p:cNvSpPr/>
            <p:nvPr/>
          </p:nvSpPr>
          <p:spPr>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4" name="Oval 103"/>
            <p:cNvSpPr/>
            <p:nvPr/>
          </p:nvSpPr>
          <p:spPr>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5" name="Oval 104"/>
            <p:cNvSpPr/>
            <p:nvPr/>
          </p:nvSpPr>
          <p:spPr>
            <a:xfrm>
              <a:off x="4962235" y="425777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6" name="Oval 105"/>
            <p:cNvSpPr/>
            <p:nvPr/>
          </p:nvSpPr>
          <p:spPr>
            <a:xfrm>
              <a:off x="6067894"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7" name="Oval 106"/>
            <p:cNvSpPr/>
            <p:nvPr/>
          </p:nvSpPr>
          <p:spPr>
            <a:xfrm>
              <a:off x="5471332" y="154947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8" name="Oval 107"/>
            <p:cNvSpPr/>
            <p:nvPr/>
          </p:nvSpPr>
          <p:spPr>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9" name="Oval 108"/>
            <p:cNvSpPr/>
            <p:nvPr/>
          </p:nvSpPr>
          <p:spPr>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0" name="Oval 109"/>
            <p:cNvSpPr/>
            <p:nvPr/>
          </p:nvSpPr>
          <p:spPr>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1" name="Oval 110"/>
            <p:cNvSpPr/>
            <p:nvPr/>
          </p:nvSpPr>
          <p:spPr>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2" name="Oval 111"/>
            <p:cNvSpPr/>
            <p:nvPr/>
          </p:nvSpPr>
          <p:spPr>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3" name="Oval 112"/>
            <p:cNvSpPr/>
            <p:nvPr/>
          </p:nvSpPr>
          <p:spPr>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4" name="Oval 113"/>
            <p:cNvSpPr/>
            <p:nvPr/>
          </p:nvSpPr>
          <p:spPr>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5" name="Oval 114"/>
            <p:cNvSpPr/>
            <p:nvPr/>
          </p:nvSpPr>
          <p:spPr>
            <a:xfrm>
              <a:off x="6165944" y="3872868"/>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6" name="Oval 115"/>
            <p:cNvSpPr/>
            <p:nvPr/>
          </p:nvSpPr>
          <p:spPr>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7" name="Oval 116"/>
            <p:cNvSpPr/>
            <p:nvPr/>
          </p:nvSpPr>
          <p:spPr>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8" name="Oval 117"/>
            <p:cNvSpPr/>
            <p:nvPr/>
          </p:nvSpPr>
          <p:spPr>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9" name="Oval 118"/>
            <p:cNvSpPr/>
            <p:nvPr/>
          </p:nvSpPr>
          <p:spPr>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0" name="Oval 119"/>
            <p:cNvSpPr/>
            <p:nvPr/>
          </p:nvSpPr>
          <p:spPr>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1" name="Oval 120"/>
            <p:cNvSpPr/>
            <p:nvPr/>
          </p:nvSpPr>
          <p:spPr>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2" name="Oval 121"/>
            <p:cNvSpPr/>
            <p:nvPr/>
          </p:nvSpPr>
          <p:spPr>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3" name="Oval 122"/>
            <p:cNvSpPr/>
            <p:nvPr/>
          </p:nvSpPr>
          <p:spPr>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4" name="Oval 123"/>
            <p:cNvSpPr/>
            <p:nvPr/>
          </p:nvSpPr>
          <p:spPr>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5" name="Oval 124"/>
            <p:cNvSpPr/>
            <p:nvPr/>
          </p:nvSpPr>
          <p:spPr>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6" name="Oval 125"/>
            <p:cNvSpPr/>
            <p:nvPr/>
          </p:nvSpPr>
          <p:spPr>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7" name="Oval 126"/>
            <p:cNvSpPr/>
            <p:nvPr/>
          </p:nvSpPr>
          <p:spPr>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grpSp>
      <p:sp>
        <p:nvSpPr>
          <p:cNvPr id="227" name="Title 226"/>
          <p:cNvSpPr>
            <a:spLocks noGrp="1"/>
          </p:cNvSpPr>
          <p:nvPr>
            <p:ph type="ctrTitle"/>
          </p:nvPr>
        </p:nvSpPr>
        <p:spPr>
          <a:xfrm>
            <a:off x="162543" y="3683143"/>
            <a:ext cx="9144000" cy="1635149"/>
          </a:xfrm>
        </p:spPr>
        <p:txBody>
          <a:bodyPr anchor="ctr">
            <a:normAutofit fontScale="90000"/>
          </a:bodyPr>
          <a:lstStyle/>
          <a:p>
            <a:pPr>
              <a:lnSpc>
                <a:spcPct val="150000"/>
              </a:lnSpc>
            </a:pPr>
            <a:r>
              <a:rPr lang="en-US" sz="2800" dirty="0">
                <a:latin typeface="Arial heading"/>
              </a:rPr>
              <a:t>ĐỀ TÀI TỐT NGHIỆP</a:t>
            </a:r>
            <a:br>
              <a:rPr lang="en-US" sz="2000" dirty="0">
                <a:latin typeface="Arial heading"/>
              </a:rPr>
            </a:br>
            <a:r>
              <a:rPr lang="en-US" dirty="0" err="1">
                <a:latin typeface="Arial heading"/>
              </a:rPr>
              <a:t>Thiết</a:t>
            </a:r>
            <a:r>
              <a:rPr lang="en-US" dirty="0">
                <a:latin typeface="Arial heading"/>
              </a:rPr>
              <a:t> </a:t>
            </a:r>
            <a:r>
              <a:rPr lang="en-US" dirty="0" err="1">
                <a:latin typeface="Arial heading"/>
              </a:rPr>
              <a:t>kế</a:t>
            </a:r>
            <a:r>
              <a:rPr lang="en-US" dirty="0">
                <a:latin typeface="Arial heading"/>
              </a:rPr>
              <a:t> </a:t>
            </a:r>
            <a:r>
              <a:rPr lang="en-US" dirty="0" err="1">
                <a:latin typeface="Arial heading"/>
              </a:rPr>
              <a:t>thiết</a:t>
            </a:r>
            <a:r>
              <a:rPr lang="en-US" dirty="0">
                <a:latin typeface="Arial heading"/>
              </a:rPr>
              <a:t> </a:t>
            </a:r>
            <a:r>
              <a:rPr lang="en-US" dirty="0" err="1">
                <a:latin typeface="Arial heading"/>
              </a:rPr>
              <a:t>bị</a:t>
            </a:r>
            <a:r>
              <a:rPr lang="en-US" dirty="0">
                <a:latin typeface="Arial heading"/>
              </a:rPr>
              <a:t> </a:t>
            </a:r>
            <a:r>
              <a:rPr lang="en-US" dirty="0" err="1">
                <a:latin typeface="Arial heading"/>
              </a:rPr>
              <a:t>giám</a:t>
            </a:r>
            <a:r>
              <a:rPr lang="en-US" dirty="0">
                <a:latin typeface="Arial heading"/>
              </a:rPr>
              <a:t> </a:t>
            </a:r>
            <a:r>
              <a:rPr lang="en-US" dirty="0" err="1">
                <a:latin typeface="Arial heading"/>
              </a:rPr>
              <a:t>sát</a:t>
            </a:r>
            <a:r>
              <a:rPr lang="en-US" dirty="0">
                <a:latin typeface="Arial heading"/>
              </a:rPr>
              <a:t> </a:t>
            </a:r>
            <a:r>
              <a:rPr lang="en-US" dirty="0" err="1">
                <a:latin typeface="Arial heading"/>
              </a:rPr>
              <a:t>máy</a:t>
            </a:r>
            <a:r>
              <a:rPr lang="en-US" dirty="0">
                <a:latin typeface="Arial heading"/>
              </a:rPr>
              <a:t> </a:t>
            </a:r>
            <a:r>
              <a:rPr lang="en-US" dirty="0" err="1">
                <a:latin typeface="Arial heading"/>
              </a:rPr>
              <a:t>công</a:t>
            </a:r>
            <a:r>
              <a:rPr lang="en-US" dirty="0">
                <a:latin typeface="Arial heading"/>
              </a:rPr>
              <a:t> </a:t>
            </a:r>
            <a:r>
              <a:rPr lang="en-US" dirty="0" err="1">
                <a:latin typeface="Arial heading"/>
              </a:rPr>
              <a:t>trình</a:t>
            </a:r>
            <a:r>
              <a:rPr lang="en-US" dirty="0">
                <a:latin typeface="Arial heading"/>
              </a:rPr>
              <a:t>.</a:t>
            </a:r>
            <a:br>
              <a:rPr lang="vi-VN" sz="2000" dirty="0">
                <a:solidFill>
                  <a:srgbClr val="0000FF"/>
                </a:solidFill>
                <a:latin typeface="Arial heading"/>
              </a:rPr>
            </a:br>
            <a:endParaRPr lang="vi-VN" sz="2000" dirty="0">
              <a:solidFill>
                <a:srgbClr val="0000FF"/>
              </a:solidFill>
              <a:latin typeface="Arial heading"/>
            </a:endParaRPr>
          </a:p>
        </p:txBody>
      </p:sp>
      <p:sp>
        <p:nvSpPr>
          <p:cNvPr id="71" name="Title 226"/>
          <p:cNvSpPr txBox="1">
            <a:spLocks/>
          </p:cNvSpPr>
          <p:nvPr/>
        </p:nvSpPr>
        <p:spPr>
          <a:xfrm>
            <a:off x="2223347" y="5095941"/>
            <a:ext cx="5527670" cy="1271197"/>
          </a:xfrm>
          <a:prstGeom prst="rect">
            <a:avLst/>
          </a:prstGeom>
        </p:spPr>
        <p:txBody>
          <a:bodyPr vert="horz" lIns="91440" tIns="45720" rIns="91440" bIns="45720" rtlCol="0" anchor="t">
            <a:noAutofit/>
          </a:bodyPr>
          <a:lstStyle>
            <a:lvl1pPr algn="ctr" defTabSz="914400" rtl="0" eaLnBrk="1" latinLnBrk="0" hangingPunct="1">
              <a:spcBef>
                <a:spcPct val="0"/>
              </a:spcBef>
              <a:buNone/>
              <a:defRPr sz="2400" b="1" kern="1200">
                <a:gradFill flip="none" rotWithShape="1">
                  <a:gsLst>
                    <a:gs pos="0">
                      <a:schemeClr val="tx1"/>
                    </a:gs>
                    <a:gs pos="100000">
                      <a:schemeClr val="tx1">
                        <a:lumMod val="65000"/>
                        <a:lumOff val="35000"/>
                      </a:schemeClr>
                    </a:gs>
                  </a:gsLst>
                  <a:lin ang="5400000" scaled="1"/>
                  <a:tileRect/>
                </a:gradFill>
                <a:latin typeface="+mj-lt"/>
                <a:ea typeface="+mj-ea"/>
                <a:cs typeface="+mj-cs"/>
              </a:defRPr>
            </a:lvl1pPr>
          </a:lstStyle>
          <a:p>
            <a:pPr algn="l">
              <a:lnSpc>
                <a:spcPct val="150000"/>
              </a:lnSpc>
            </a:pPr>
            <a:r>
              <a:rPr lang="en-US" sz="1600" dirty="0" err="1">
                <a:solidFill>
                  <a:schemeClr val="tx1"/>
                </a:solidFill>
                <a:latin typeface="Arial" panose="020B0604020202020204" pitchFamily="34" charset="0"/>
                <a:cs typeface="Arial" panose="020B0604020202020204" pitchFamily="34" charset="0"/>
              </a:rPr>
              <a:t>Sinh</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thực</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hiện</a:t>
            </a:r>
            <a:r>
              <a:rPr lang="en-US" sz="1600" dirty="0">
                <a:solidFill>
                  <a:schemeClr val="tx1"/>
                </a:solidFill>
                <a:latin typeface="Arial" panose="020B0604020202020204" pitchFamily="34" charset="0"/>
                <a:cs typeface="Arial" panose="020B0604020202020204" pitchFamily="34" charset="0"/>
              </a:rPr>
              <a:t>: 	Trần </a:t>
            </a:r>
            <a:r>
              <a:rPr lang="en-US" sz="1600" dirty="0" err="1">
                <a:solidFill>
                  <a:schemeClr val="tx1"/>
                </a:solidFill>
                <a:latin typeface="Arial" panose="020B0604020202020204" pitchFamily="34" charset="0"/>
                <a:cs typeface="Arial" panose="020B0604020202020204" pitchFamily="34" charset="0"/>
              </a:rPr>
              <a:t>Hùng</a:t>
            </a:r>
            <a:r>
              <a:rPr lang="en-US" sz="1600" dirty="0">
                <a:solidFill>
                  <a:schemeClr val="tx1"/>
                </a:solidFill>
                <a:latin typeface="Arial" panose="020B0604020202020204" pitchFamily="34" charset="0"/>
                <a:cs typeface="Arial" panose="020B0604020202020204" pitchFamily="34" charset="0"/>
              </a:rPr>
              <a:t> Mạnh</a:t>
            </a:r>
          </a:p>
          <a:p>
            <a:pPr algn="l">
              <a:lnSpc>
                <a:spcPct val="150000"/>
              </a:lnSpc>
            </a:pPr>
            <a:r>
              <a:rPr lang="en-US" sz="1600" dirty="0" err="1">
                <a:solidFill>
                  <a:schemeClr val="tx1"/>
                </a:solidFill>
                <a:latin typeface="Arial" panose="020B0604020202020204" pitchFamily="34" charset="0"/>
                <a:cs typeface="Arial" panose="020B0604020202020204" pitchFamily="34" charset="0"/>
              </a:rPr>
              <a:t>Lớp</a:t>
            </a:r>
            <a:r>
              <a:rPr lang="en-US" sz="1600" dirty="0">
                <a:solidFill>
                  <a:schemeClr val="tx1"/>
                </a:solidFill>
                <a:latin typeface="Arial" panose="020B0604020202020204" pitchFamily="34" charset="0"/>
                <a:cs typeface="Arial" panose="020B0604020202020204" pitchFamily="34" charset="0"/>
              </a:rPr>
              <a:t>: 			KT ĐK&amp;TĐH 03 – K61</a:t>
            </a:r>
          </a:p>
          <a:p>
            <a:pPr algn="l">
              <a:lnSpc>
                <a:spcPct val="150000"/>
              </a:lnSpc>
            </a:pPr>
            <a:r>
              <a:rPr lang="en-US" sz="1600" dirty="0" err="1">
                <a:solidFill>
                  <a:schemeClr val="tx1"/>
                </a:solidFill>
                <a:latin typeface="Arial" panose="020B0604020202020204" pitchFamily="34" charset="0"/>
                <a:cs typeface="Arial" panose="020B0604020202020204" pitchFamily="34" charset="0"/>
              </a:rPr>
              <a:t>Giảng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hướng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dẫn</a:t>
            </a:r>
            <a:r>
              <a:rPr lang="en-US" sz="1600" dirty="0">
                <a:solidFill>
                  <a:schemeClr val="tx1"/>
                </a:solidFill>
                <a:latin typeface="Arial" panose="020B0604020202020204" pitchFamily="34" charset="0"/>
                <a:cs typeface="Arial" panose="020B0604020202020204" pitchFamily="34" charset="0"/>
              </a:rPr>
              <a:t>: 	PGS. TS. </a:t>
            </a:r>
            <a:r>
              <a:rPr lang="en-US" sz="1600" dirty="0" err="1">
                <a:solidFill>
                  <a:schemeClr val="tx1"/>
                </a:solidFill>
                <a:latin typeface="Arial" panose="020B0604020202020204" pitchFamily="34" charset="0"/>
                <a:cs typeface="Arial" panose="020B0604020202020204" pitchFamily="34" charset="0"/>
              </a:rPr>
              <a:t>Hoàng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Sĩ</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Hồng</a:t>
            </a:r>
            <a:endParaRPr lang="en-US" sz="1600" dirty="0">
              <a:solidFill>
                <a:schemeClr val="tx1"/>
              </a:solidFill>
              <a:latin typeface="Arial" panose="020B0604020202020204" pitchFamily="34" charset="0"/>
              <a:cs typeface="Arial" panose="020B0604020202020204" pitchFamily="34" charset="0"/>
            </a:endParaRPr>
          </a:p>
          <a:p>
            <a:pPr algn="l">
              <a:lnSpc>
                <a:spcPct val="150000"/>
              </a:lnSpc>
            </a:pPr>
            <a:endParaRPr lang="en-US" sz="1600" dirty="0">
              <a:solidFill>
                <a:schemeClr val="tx1"/>
              </a:solidFill>
              <a:latin typeface="Arial" panose="020B0604020202020204" pitchFamily="34" charset="0"/>
              <a:cs typeface="Arial" panose="020B0604020202020204" pitchFamily="34" charset="0"/>
            </a:endParaRPr>
          </a:p>
          <a:p>
            <a:r>
              <a:rPr lang="en-US" sz="1200" i="1" dirty="0" err="1">
                <a:solidFill>
                  <a:schemeClr val="tx1"/>
                </a:solidFill>
                <a:latin typeface="Arial" panose="020B0604020202020204" pitchFamily="34" charset="0"/>
                <a:cs typeface="Arial" panose="020B0604020202020204" pitchFamily="34" charset="0"/>
              </a:rPr>
              <a:t>Hà</a:t>
            </a:r>
            <a:r>
              <a:rPr lang="en-US" sz="1200" i="1" dirty="0">
                <a:solidFill>
                  <a:schemeClr val="tx1"/>
                </a:solidFill>
                <a:latin typeface="Arial" panose="020B0604020202020204" pitchFamily="34" charset="0"/>
                <a:cs typeface="Arial" panose="020B0604020202020204" pitchFamily="34" charset="0"/>
              </a:rPr>
              <a:t> </a:t>
            </a:r>
            <a:r>
              <a:rPr lang="en-US" sz="1200" i="1" dirty="0" err="1">
                <a:solidFill>
                  <a:schemeClr val="tx1"/>
                </a:solidFill>
                <a:latin typeface="Arial" panose="020B0604020202020204" pitchFamily="34" charset="0"/>
                <a:cs typeface="Arial" panose="020B0604020202020204" pitchFamily="34" charset="0"/>
              </a:rPr>
              <a:t>Nội</a:t>
            </a:r>
            <a:r>
              <a:rPr lang="en-US" sz="1200" i="1" dirty="0">
                <a:solidFill>
                  <a:schemeClr val="tx1"/>
                </a:solidFill>
                <a:latin typeface="Arial" panose="020B0604020202020204" pitchFamily="34" charset="0"/>
                <a:cs typeface="Arial" panose="020B0604020202020204" pitchFamily="34" charset="0"/>
              </a:rPr>
              <a:t> - 2021</a:t>
            </a:r>
            <a:endParaRPr lang="vi-VN" sz="1200"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40663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1">
            <a:extLst>
              <a:ext uri="{FF2B5EF4-FFF2-40B4-BE49-F238E27FC236}">
                <a16:creationId xmlns:a16="http://schemas.microsoft.com/office/drawing/2014/main" id="{ED299875-35CC-49B4-9C41-92BF89C79CB1}"/>
              </a:ext>
            </a:extLst>
          </p:cNvPr>
          <p:cNvSpPr/>
          <p:nvPr/>
        </p:nvSpPr>
        <p:spPr bwMode="gray">
          <a:xfrm>
            <a:off x="1371599" y="172083"/>
            <a:ext cx="6400801" cy="45721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SƠ ĐỒ KHỐI HỆ THỐNG</a:t>
            </a:r>
          </a:p>
        </p:txBody>
      </p:sp>
      <p:pic>
        <p:nvPicPr>
          <p:cNvPr id="1026" name="Picture 2" descr="Kết quả hình ảnh cho stm32f103C8T6">
            <a:extLst>
              <a:ext uri="{FF2B5EF4-FFF2-40B4-BE49-F238E27FC236}">
                <a16:creationId xmlns:a16="http://schemas.microsoft.com/office/drawing/2014/main" id="{72C9B8BD-63AA-4831-B026-2C0FD98541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2" t="20286" r="22572" b="29429"/>
          <a:stretch/>
        </p:blipFill>
        <p:spPr bwMode="auto">
          <a:xfrm>
            <a:off x="4091704" y="2837521"/>
            <a:ext cx="1047799" cy="96048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Kết quả hình ảnh cho module sim 900a">
            <a:extLst>
              <a:ext uri="{FF2B5EF4-FFF2-40B4-BE49-F238E27FC236}">
                <a16:creationId xmlns:a16="http://schemas.microsoft.com/office/drawing/2014/main" id="{9F530920-7FF0-40ED-B6F3-F7D6624FBF7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lowchart: Connector 8">
            <a:extLst>
              <a:ext uri="{FF2B5EF4-FFF2-40B4-BE49-F238E27FC236}">
                <a16:creationId xmlns:a16="http://schemas.microsoft.com/office/drawing/2014/main" id="{38DD3AF1-0AD3-45A5-87FF-8A82E5607021}"/>
              </a:ext>
            </a:extLst>
          </p:cNvPr>
          <p:cNvSpPr/>
          <p:nvPr/>
        </p:nvSpPr>
        <p:spPr>
          <a:xfrm>
            <a:off x="3688681" y="2623331"/>
            <a:ext cx="1891598" cy="1828800"/>
          </a:xfrm>
          <a:prstGeom prst="flowChartConnector">
            <a:avLst/>
          </a:prstGeom>
          <a:noFill/>
          <a:ln w="38100">
            <a:solidFill>
              <a:schemeClr val="accent4"/>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Google Shape;156;p19">
            <a:extLst>
              <a:ext uri="{FF2B5EF4-FFF2-40B4-BE49-F238E27FC236}">
                <a16:creationId xmlns:a16="http://schemas.microsoft.com/office/drawing/2014/main" id="{FEF8D00B-1AA3-40E0-8884-5C42D253BE13}"/>
              </a:ext>
            </a:extLst>
          </p:cNvPr>
          <p:cNvSpPr/>
          <p:nvPr/>
        </p:nvSpPr>
        <p:spPr>
          <a:xfrm rot="10800000">
            <a:off x="3323236" y="4979827"/>
            <a:ext cx="2599565" cy="1430055"/>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0" name="Google Shape;156;p19">
            <a:extLst>
              <a:ext uri="{FF2B5EF4-FFF2-40B4-BE49-F238E27FC236}">
                <a16:creationId xmlns:a16="http://schemas.microsoft.com/office/drawing/2014/main" id="{BD7978A9-9479-4890-B92B-D79008EE720F}"/>
              </a:ext>
            </a:extLst>
          </p:cNvPr>
          <p:cNvSpPr/>
          <p:nvPr/>
        </p:nvSpPr>
        <p:spPr>
          <a:xfrm rot="10800000">
            <a:off x="599866" y="147237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71" name="Google Shape;146;p19">
            <a:extLst>
              <a:ext uri="{FF2B5EF4-FFF2-40B4-BE49-F238E27FC236}">
                <a16:creationId xmlns:a16="http://schemas.microsoft.com/office/drawing/2014/main" id="{8C76E462-83D6-4B1A-A5AB-9330F9A25079}"/>
              </a:ext>
            </a:extLst>
          </p:cNvPr>
          <p:cNvCxnSpPr>
            <a:cxnSpLocks/>
            <a:stCxn id="9" idx="4"/>
            <a:endCxn id="66" idx="2"/>
          </p:cNvCxnSpPr>
          <p:nvPr/>
        </p:nvCxnSpPr>
        <p:spPr>
          <a:xfrm flipH="1">
            <a:off x="4623018" y="4452131"/>
            <a:ext cx="11462" cy="527696"/>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E117278A-827B-4417-AC28-924E074771A8}"/>
              </a:ext>
            </a:extLst>
          </p:cNvPr>
          <p:cNvPicPr>
            <a:picLocks noChangeAspect="1"/>
          </p:cNvPicPr>
          <p:nvPr/>
        </p:nvPicPr>
        <p:blipFill>
          <a:blip r:embed="rId4"/>
          <a:stretch>
            <a:fillRect/>
          </a:stretch>
        </p:blipFill>
        <p:spPr>
          <a:xfrm>
            <a:off x="1162373" y="2945491"/>
            <a:ext cx="810169" cy="928081"/>
          </a:xfrm>
          <a:prstGeom prst="rect">
            <a:avLst/>
          </a:prstGeom>
        </p:spPr>
      </p:pic>
      <p:sp>
        <p:nvSpPr>
          <p:cNvPr id="24" name="Google Shape;156;p19">
            <a:extLst>
              <a:ext uri="{FF2B5EF4-FFF2-40B4-BE49-F238E27FC236}">
                <a16:creationId xmlns:a16="http://schemas.microsoft.com/office/drawing/2014/main" id="{6F7F6105-D2DC-4F3A-9476-8E5FF3A08C3F}"/>
              </a:ext>
            </a:extLst>
          </p:cNvPr>
          <p:cNvSpPr/>
          <p:nvPr/>
        </p:nvSpPr>
        <p:spPr>
          <a:xfrm rot="10800000">
            <a:off x="3289303" y="733696"/>
            <a:ext cx="2690351" cy="1204144"/>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26" name="Google Shape;146;p19">
            <a:extLst>
              <a:ext uri="{FF2B5EF4-FFF2-40B4-BE49-F238E27FC236}">
                <a16:creationId xmlns:a16="http://schemas.microsoft.com/office/drawing/2014/main" id="{FB0C1EB7-F757-4869-B313-9142832A4DB0}"/>
              </a:ext>
            </a:extLst>
          </p:cNvPr>
          <p:cNvCxnSpPr>
            <a:cxnSpLocks/>
            <a:stCxn id="9" idx="0"/>
            <a:endCxn id="24" idx="0"/>
          </p:cNvCxnSpPr>
          <p:nvPr/>
        </p:nvCxnSpPr>
        <p:spPr>
          <a:xfrm flipH="1" flipV="1">
            <a:off x="4634478" y="1937840"/>
            <a:ext cx="2" cy="685491"/>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EA9379A8-BA3F-428B-95DE-F2E58A595E4E}"/>
              </a:ext>
            </a:extLst>
          </p:cNvPr>
          <p:cNvSpPr txBox="1"/>
          <p:nvPr/>
        </p:nvSpPr>
        <p:spPr>
          <a:xfrm>
            <a:off x="920287" y="3848245"/>
            <a:ext cx="1399742" cy="369332"/>
          </a:xfrm>
          <a:prstGeom prst="rect">
            <a:avLst/>
          </a:prstGeom>
          <a:noFill/>
        </p:spPr>
        <p:txBody>
          <a:bodyPr wrap="square" rtlCol="0">
            <a:spAutoFit/>
          </a:bodyPr>
          <a:lstStyle/>
          <a:p>
            <a:r>
              <a:rPr lang="en-US" dirty="0"/>
              <a:t>Module RFID</a:t>
            </a:r>
          </a:p>
        </p:txBody>
      </p:sp>
      <p:sp>
        <p:nvSpPr>
          <p:cNvPr id="43" name="TextBox 42">
            <a:extLst>
              <a:ext uri="{FF2B5EF4-FFF2-40B4-BE49-F238E27FC236}">
                <a16:creationId xmlns:a16="http://schemas.microsoft.com/office/drawing/2014/main" id="{B5DACFCE-3E15-4521-AA00-62EF2AE5AEF5}"/>
              </a:ext>
            </a:extLst>
          </p:cNvPr>
          <p:cNvSpPr txBox="1"/>
          <p:nvPr/>
        </p:nvSpPr>
        <p:spPr>
          <a:xfrm>
            <a:off x="4010541" y="3710579"/>
            <a:ext cx="1289135" cy="369332"/>
          </a:xfrm>
          <a:prstGeom prst="rect">
            <a:avLst/>
          </a:prstGeom>
          <a:noFill/>
        </p:spPr>
        <p:txBody>
          <a:bodyPr wrap="none" rtlCol="0">
            <a:spAutoFit/>
          </a:bodyPr>
          <a:lstStyle/>
          <a:p>
            <a:r>
              <a:rPr lang="en-US" dirty="0"/>
              <a:t>STM32F103</a:t>
            </a:r>
          </a:p>
        </p:txBody>
      </p:sp>
      <p:sp>
        <p:nvSpPr>
          <p:cNvPr id="44" name="Oval 43">
            <a:extLst>
              <a:ext uri="{FF2B5EF4-FFF2-40B4-BE49-F238E27FC236}">
                <a16:creationId xmlns:a16="http://schemas.microsoft.com/office/drawing/2014/main" id="{82609A3E-823F-41FE-AD16-2D8F0BAE4C7B}"/>
              </a:ext>
            </a:extLst>
          </p:cNvPr>
          <p:cNvSpPr/>
          <p:nvPr/>
        </p:nvSpPr>
        <p:spPr bwMode="gray">
          <a:xfrm>
            <a:off x="7543462" y="262379"/>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47" name="Slide Number Placeholder 11">
            <a:extLst>
              <a:ext uri="{FF2B5EF4-FFF2-40B4-BE49-F238E27FC236}">
                <a16:creationId xmlns:a16="http://schemas.microsoft.com/office/drawing/2014/main" id="{EC95A065-F319-46D4-8F9B-DAE168467A8C}"/>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10</a:t>
            </a:fld>
            <a:endParaRPr lang="en-US" b="1">
              <a:solidFill>
                <a:schemeClr val="tx1"/>
              </a:solidFill>
            </a:endParaRPr>
          </a:p>
        </p:txBody>
      </p:sp>
      <p:sp>
        <p:nvSpPr>
          <p:cNvPr id="48" name="Google Shape;156;p19">
            <a:extLst>
              <a:ext uri="{FF2B5EF4-FFF2-40B4-BE49-F238E27FC236}">
                <a16:creationId xmlns:a16="http://schemas.microsoft.com/office/drawing/2014/main" id="{84285904-BD6A-4FED-91F1-D12C088FE19B}"/>
              </a:ext>
            </a:extLst>
          </p:cNvPr>
          <p:cNvSpPr/>
          <p:nvPr/>
        </p:nvSpPr>
        <p:spPr>
          <a:xfrm rot="10800000">
            <a:off x="593381" y="289217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 name="Google Shape;156;p19">
            <a:extLst>
              <a:ext uri="{FF2B5EF4-FFF2-40B4-BE49-F238E27FC236}">
                <a16:creationId xmlns:a16="http://schemas.microsoft.com/office/drawing/2014/main" id="{ABFC12C8-62D0-4A22-822B-2D7E1D3C0C13}"/>
              </a:ext>
            </a:extLst>
          </p:cNvPr>
          <p:cNvSpPr/>
          <p:nvPr/>
        </p:nvSpPr>
        <p:spPr>
          <a:xfrm rot="10800000">
            <a:off x="600327" y="4343648"/>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17" name="Đường nối Thẳng 16">
            <a:extLst>
              <a:ext uri="{FF2B5EF4-FFF2-40B4-BE49-F238E27FC236}">
                <a16:creationId xmlns:a16="http://schemas.microsoft.com/office/drawing/2014/main" id="{12793440-E917-46DA-B4DD-7CFFF6993143}"/>
              </a:ext>
            </a:extLst>
          </p:cNvPr>
          <p:cNvCxnSpPr>
            <a:stCxn id="48" idx="1"/>
            <a:endCxn id="9" idx="2"/>
          </p:cNvCxnSpPr>
          <p:nvPr/>
        </p:nvCxnSpPr>
        <p:spPr>
          <a:xfrm>
            <a:off x="2541533" y="3537731"/>
            <a:ext cx="114714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2" name="Đường nối Thẳng 51">
            <a:extLst>
              <a:ext uri="{FF2B5EF4-FFF2-40B4-BE49-F238E27FC236}">
                <a16:creationId xmlns:a16="http://schemas.microsoft.com/office/drawing/2014/main" id="{57CE4AC2-2F85-4E95-BFFC-047315603C9A}"/>
              </a:ext>
            </a:extLst>
          </p:cNvPr>
          <p:cNvCxnSpPr>
            <a:stCxn id="70" idx="1"/>
            <a:endCxn id="9" idx="1"/>
          </p:cNvCxnSpPr>
          <p:nvPr/>
        </p:nvCxnSpPr>
        <p:spPr>
          <a:xfrm>
            <a:off x="2548018" y="2117935"/>
            <a:ext cx="1417681"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54" name="Đường nối Thẳng 53">
            <a:extLst>
              <a:ext uri="{FF2B5EF4-FFF2-40B4-BE49-F238E27FC236}">
                <a16:creationId xmlns:a16="http://schemas.microsoft.com/office/drawing/2014/main" id="{90A7979E-7669-4E23-8D0C-64E46656BBDD}"/>
              </a:ext>
            </a:extLst>
          </p:cNvPr>
          <p:cNvCxnSpPr>
            <a:stCxn id="50" idx="1"/>
            <a:endCxn id="9" idx="3"/>
          </p:cNvCxnSpPr>
          <p:nvPr/>
        </p:nvCxnSpPr>
        <p:spPr>
          <a:xfrm flipV="1">
            <a:off x="2548479" y="4184309"/>
            <a:ext cx="141722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68" name="Google Shape;156;p19">
            <a:extLst>
              <a:ext uri="{FF2B5EF4-FFF2-40B4-BE49-F238E27FC236}">
                <a16:creationId xmlns:a16="http://schemas.microsoft.com/office/drawing/2014/main" id="{5084CCE0-B9C2-4481-ACF5-E27141A2BAEB}"/>
              </a:ext>
            </a:extLst>
          </p:cNvPr>
          <p:cNvSpPr/>
          <p:nvPr/>
        </p:nvSpPr>
        <p:spPr>
          <a:xfrm rot="10800000">
            <a:off x="6711180" y="147237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2" name="Google Shape;156;p19">
            <a:extLst>
              <a:ext uri="{FF2B5EF4-FFF2-40B4-BE49-F238E27FC236}">
                <a16:creationId xmlns:a16="http://schemas.microsoft.com/office/drawing/2014/main" id="{FC8274BA-F6A1-41E9-9C83-5E0475728CEE}"/>
              </a:ext>
            </a:extLst>
          </p:cNvPr>
          <p:cNvSpPr/>
          <p:nvPr/>
        </p:nvSpPr>
        <p:spPr>
          <a:xfrm rot="10800000">
            <a:off x="6704695" y="289217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3" name="Google Shape;156;p19">
            <a:extLst>
              <a:ext uri="{FF2B5EF4-FFF2-40B4-BE49-F238E27FC236}">
                <a16:creationId xmlns:a16="http://schemas.microsoft.com/office/drawing/2014/main" id="{0521AF1B-3F21-4619-9A8B-38F368DB02A7}"/>
              </a:ext>
            </a:extLst>
          </p:cNvPr>
          <p:cNvSpPr/>
          <p:nvPr/>
        </p:nvSpPr>
        <p:spPr>
          <a:xfrm rot="10800000">
            <a:off x="6711641" y="4343648"/>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59" name="Đường nối Thẳng 58">
            <a:extLst>
              <a:ext uri="{FF2B5EF4-FFF2-40B4-BE49-F238E27FC236}">
                <a16:creationId xmlns:a16="http://schemas.microsoft.com/office/drawing/2014/main" id="{FEA10480-6532-4EE0-A173-263FA3AC0171}"/>
              </a:ext>
            </a:extLst>
          </p:cNvPr>
          <p:cNvCxnSpPr>
            <a:stCxn id="9" idx="7"/>
            <a:endCxn id="68" idx="3"/>
          </p:cNvCxnSpPr>
          <p:nvPr/>
        </p:nvCxnSpPr>
        <p:spPr>
          <a:xfrm flipV="1">
            <a:off x="5303261" y="2117935"/>
            <a:ext cx="1407919"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61" name="Đường nối Thẳng 60">
            <a:extLst>
              <a:ext uri="{FF2B5EF4-FFF2-40B4-BE49-F238E27FC236}">
                <a16:creationId xmlns:a16="http://schemas.microsoft.com/office/drawing/2014/main" id="{B565E403-E320-4ACB-8C61-68FECA34D6DE}"/>
              </a:ext>
            </a:extLst>
          </p:cNvPr>
          <p:cNvCxnSpPr>
            <a:stCxn id="9" idx="6"/>
            <a:endCxn id="72" idx="3"/>
          </p:cNvCxnSpPr>
          <p:nvPr/>
        </p:nvCxnSpPr>
        <p:spPr>
          <a:xfrm>
            <a:off x="5580279" y="3537731"/>
            <a:ext cx="112441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5" name="Đường nối Thẳng 64">
            <a:extLst>
              <a:ext uri="{FF2B5EF4-FFF2-40B4-BE49-F238E27FC236}">
                <a16:creationId xmlns:a16="http://schemas.microsoft.com/office/drawing/2014/main" id="{B8BE4E53-740D-4982-B354-9B12EDB376CA}"/>
              </a:ext>
            </a:extLst>
          </p:cNvPr>
          <p:cNvCxnSpPr>
            <a:stCxn id="9" idx="5"/>
            <a:endCxn id="73" idx="3"/>
          </p:cNvCxnSpPr>
          <p:nvPr/>
        </p:nvCxnSpPr>
        <p:spPr>
          <a:xfrm>
            <a:off x="5303261" y="4184309"/>
            <a:ext cx="140838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80" name="Hình Bầu dục 79">
            <a:extLst>
              <a:ext uri="{FF2B5EF4-FFF2-40B4-BE49-F238E27FC236}">
                <a16:creationId xmlns:a16="http://schemas.microsoft.com/office/drawing/2014/main" id="{18BDFFFF-564D-4727-97E1-9C7CF0B94F5C}"/>
              </a:ext>
            </a:extLst>
          </p:cNvPr>
          <p:cNvSpPr/>
          <p:nvPr/>
        </p:nvSpPr>
        <p:spPr>
          <a:xfrm>
            <a:off x="4554155" y="4037287"/>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74" name="Hộp Văn bản 73">
            <a:extLst>
              <a:ext uri="{FF2B5EF4-FFF2-40B4-BE49-F238E27FC236}">
                <a16:creationId xmlns:a16="http://schemas.microsoft.com/office/drawing/2014/main" id="{8A734AC1-2FC3-4DA3-80E6-AFDF2C406090}"/>
              </a:ext>
            </a:extLst>
          </p:cNvPr>
          <p:cNvSpPr txBox="1"/>
          <p:nvPr/>
        </p:nvSpPr>
        <p:spPr>
          <a:xfrm>
            <a:off x="870833" y="1794769"/>
            <a:ext cx="1590684" cy="646331"/>
          </a:xfrm>
          <a:prstGeom prst="rect">
            <a:avLst/>
          </a:prstGeom>
          <a:noFill/>
        </p:spPr>
        <p:txBody>
          <a:bodyPr wrap="square" rtlCol="0">
            <a:spAutoFit/>
          </a:bodyPr>
          <a:lstStyle/>
          <a:p>
            <a:r>
              <a:rPr lang="en-US" dirty="0"/>
              <a:t>NGUỒN XUNG</a:t>
            </a:r>
          </a:p>
          <a:p>
            <a:r>
              <a:rPr lang="en-US" dirty="0"/>
              <a:t>NGUỒN LDO</a:t>
            </a:r>
          </a:p>
        </p:txBody>
      </p:sp>
      <p:sp>
        <p:nvSpPr>
          <p:cNvPr id="82" name="Hình Bầu dục 81">
            <a:extLst>
              <a:ext uri="{FF2B5EF4-FFF2-40B4-BE49-F238E27FC236}">
                <a16:creationId xmlns:a16="http://schemas.microsoft.com/office/drawing/2014/main" id="{7B69E769-B00B-46D9-AAFB-FD5CD3C33F6C}"/>
              </a:ext>
            </a:extLst>
          </p:cNvPr>
          <p:cNvSpPr/>
          <p:nvPr/>
        </p:nvSpPr>
        <p:spPr>
          <a:xfrm>
            <a:off x="1472987" y="237683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83" name="Hình Bầu dục 82">
            <a:extLst>
              <a:ext uri="{FF2B5EF4-FFF2-40B4-BE49-F238E27FC236}">
                <a16:creationId xmlns:a16="http://schemas.microsoft.com/office/drawing/2014/main" id="{6A75758D-5B58-4EEB-A8EF-E6D35AA79C10}"/>
              </a:ext>
            </a:extLst>
          </p:cNvPr>
          <p:cNvSpPr/>
          <p:nvPr/>
        </p:nvSpPr>
        <p:spPr>
          <a:xfrm>
            <a:off x="798715" y="343677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pic>
        <p:nvPicPr>
          <p:cNvPr id="77" name="Hình ảnh 76" descr="Ảnh có chứa văn bản, ký hiệu&#10;&#10;Mô tả được tạo tự động">
            <a:extLst>
              <a:ext uri="{FF2B5EF4-FFF2-40B4-BE49-F238E27FC236}">
                <a16:creationId xmlns:a16="http://schemas.microsoft.com/office/drawing/2014/main" id="{41FC85B7-943C-4247-A1C4-558CAF1EB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5634" y="4427137"/>
            <a:ext cx="896613" cy="806952"/>
          </a:xfrm>
          <a:prstGeom prst="rect">
            <a:avLst/>
          </a:prstGeom>
        </p:spPr>
      </p:pic>
      <p:sp>
        <p:nvSpPr>
          <p:cNvPr id="78" name="Hộp Văn bản 77">
            <a:extLst>
              <a:ext uri="{FF2B5EF4-FFF2-40B4-BE49-F238E27FC236}">
                <a16:creationId xmlns:a16="http://schemas.microsoft.com/office/drawing/2014/main" id="{2E256892-2D18-4AA1-9987-F0A04A0F5551}"/>
              </a:ext>
            </a:extLst>
          </p:cNvPr>
          <p:cNvSpPr txBox="1"/>
          <p:nvPr/>
        </p:nvSpPr>
        <p:spPr>
          <a:xfrm>
            <a:off x="1155076" y="5246073"/>
            <a:ext cx="1021623" cy="369332"/>
          </a:xfrm>
          <a:prstGeom prst="rect">
            <a:avLst/>
          </a:prstGeom>
          <a:noFill/>
        </p:spPr>
        <p:txBody>
          <a:bodyPr wrap="square" rtlCol="0">
            <a:spAutoFit/>
          </a:bodyPr>
          <a:lstStyle/>
          <a:p>
            <a:r>
              <a:rPr lang="en-US" dirty="0"/>
              <a:t>RS485</a:t>
            </a:r>
          </a:p>
        </p:txBody>
      </p:sp>
      <p:sp>
        <p:nvSpPr>
          <p:cNvPr id="87" name="Hình Bầu dục 86">
            <a:extLst>
              <a:ext uri="{FF2B5EF4-FFF2-40B4-BE49-F238E27FC236}">
                <a16:creationId xmlns:a16="http://schemas.microsoft.com/office/drawing/2014/main" id="{4B3F65F9-246D-4C35-9121-882904CFB430}"/>
              </a:ext>
            </a:extLst>
          </p:cNvPr>
          <p:cNvSpPr/>
          <p:nvPr/>
        </p:nvSpPr>
        <p:spPr>
          <a:xfrm>
            <a:off x="796169" y="487313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pic>
        <p:nvPicPr>
          <p:cNvPr id="84" name="Hình ảnh 83">
            <a:extLst>
              <a:ext uri="{FF2B5EF4-FFF2-40B4-BE49-F238E27FC236}">
                <a16:creationId xmlns:a16="http://schemas.microsoft.com/office/drawing/2014/main" id="{35FD1905-2EFD-4ACC-B342-76AD0AD0BDE3}"/>
              </a:ext>
            </a:extLst>
          </p:cNvPr>
          <p:cNvPicPr>
            <a:picLocks noChangeAspect="1"/>
          </p:cNvPicPr>
          <p:nvPr/>
        </p:nvPicPr>
        <p:blipFill>
          <a:blip r:embed="rId6"/>
          <a:stretch>
            <a:fillRect/>
          </a:stretch>
        </p:blipFill>
        <p:spPr>
          <a:xfrm>
            <a:off x="4229801" y="807056"/>
            <a:ext cx="853635" cy="806952"/>
          </a:xfrm>
          <a:prstGeom prst="rect">
            <a:avLst/>
          </a:prstGeom>
        </p:spPr>
      </p:pic>
      <p:sp>
        <p:nvSpPr>
          <p:cNvPr id="92" name="TextBox 41">
            <a:extLst>
              <a:ext uri="{FF2B5EF4-FFF2-40B4-BE49-F238E27FC236}">
                <a16:creationId xmlns:a16="http://schemas.microsoft.com/office/drawing/2014/main" id="{B6D9D4EA-380D-4AA9-8806-89127BA25E8A}"/>
              </a:ext>
            </a:extLst>
          </p:cNvPr>
          <p:cNvSpPr txBox="1"/>
          <p:nvPr/>
        </p:nvSpPr>
        <p:spPr>
          <a:xfrm>
            <a:off x="3910483" y="1581622"/>
            <a:ext cx="1669796" cy="369332"/>
          </a:xfrm>
          <a:prstGeom prst="rect">
            <a:avLst/>
          </a:prstGeom>
          <a:noFill/>
        </p:spPr>
        <p:txBody>
          <a:bodyPr wrap="square" rtlCol="0">
            <a:spAutoFit/>
          </a:bodyPr>
          <a:lstStyle/>
          <a:p>
            <a:r>
              <a:rPr lang="en-US" dirty="0" err="1"/>
              <a:t>Màn</a:t>
            </a:r>
            <a:r>
              <a:rPr lang="en-US" dirty="0"/>
              <a:t> </a:t>
            </a:r>
            <a:r>
              <a:rPr lang="en-US" dirty="0" err="1"/>
              <a:t>hình</a:t>
            </a:r>
            <a:r>
              <a:rPr lang="en-US" dirty="0"/>
              <a:t> OLED</a:t>
            </a:r>
          </a:p>
        </p:txBody>
      </p:sp>
      <p:sp>
        <p:nvSpPr>
          <p:cNvPr id="93" name="Hình Bầu dục 92">
            <a:extLst>
              <a:ext uri="{FF2B5EF4-FFF2-40B4-BE49-F238E27FC236}">
                <a16:creationId xmlns:a16="http://schemas.microsoft.com/office/drawing/2014/main" id="{9F12A855-407E-45E7-9D6D-EAB443F29B6F}"/>
              </a:ext>
            </a:extLst>
          </p:cNvPr>
          <p:cNvSpPr/>
          <p:nvPr/>
        </p:nvSpPr>
        <p:spPr>
          <a:xfrm>
            <a:off x="3718940" y="119526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pic>
        <p:nvPicPr>
          <p:cNvPr id="94" name="Hình ảnh 93">
            <a:extLst>
              <a:ext uri="{FF2B5EF4-FFF2-40B4-BE49-F238E27FC236}">
                <a16:creationId xmlns:a16="http://schemas.microsoft.com/office/drawing/2014/main" id="{B7BD4215-8C35-4450-90FA-AFA6AE5EFC6D}"/>
              </a:ext>
            </a:extLst>
          </p:cNvPr>
          <p:cNvPicPr>
            <a:picLocks noChangeAspect="1"/>
          </p:cNvPicPr>
          <p:nvPr/>
        </p:nvPicPr>
        <p:blipFill>
          <a:blip r:embed="rId7"/>
          <a:stretch>
            <a:fillRect/>
          </a:stretch>
        </p:blipFill>
        <p:spPr>
          <a:xfrm>
            <a:off x="4091704" y="5075039"/>
            <a:ext cx="1106333" cy="959505"/>
          </a:xfrm>
          <a:prstGeom prst="rect">
            <a:avLst/>
          </a:prstGeom>
        </p:spPr>
      </p:pic>
      <p:sp>
        <p:nvSpPr>
          <p:cNvPr id="100" name="TextBox 42">
            <a:extLst>
              <a:ext uri="{FF2B5EF4-FFF2-40B4-BE49-F238E27FC236}">
                <a16:creationId xmlns:a16="http://schemas.microsoft.com/office/drawing/2014/main" id="{E1F8EC82-6A13-423E-87B5-C55B094E1157}"/>
              </a:ext>
            </a:extLst>
          </p:cNvPr>
          <p:cNvSpPr txBox="1"/>
          <p:nvPr/>
        </p:nvSpPr>
        <p:spPr>
          <a:xfrm>
            <a:off x="4154717" y="5987798"/>
            <a:ext cx="1019831" cy="369332"/>
          </a:xfrm>
          <a:prstGeom prst="rect">
            <a:avLst/>
          </a:prstGeom>
          <a:noFill/>
        </p:spPr>
        <p:txBody>
          <a:bodyPr wrap="none" rtlCol="0">
            <a:spAutoFit/>
          </a:bodyPr>
          <a:lstStyle/>
          <a:p>
            <a:r>
              <a:rPr lang="en-US" dirty="0"/>
              <a:t>SIM800C</a:t>
            </a:r>
          </a:p>
        </p:txBody>
      </p:sp>
      <p:sp>
        <p:nvSpPr>
          <p:cNvPr id="102" name="Hình Bầu dục 101">
            <a:extLst>
              <a:ext uri="{FF2B5EF4-FFF2-40B4-BE49-F238E27FC236}">
                <a16:creationId xmlns:a16="http://schemas.microsoft.com/office/drawing/2014/main" id="{9938E622-36CC-4C35-8733-2122F5A15DA4}"/>
              </a:ext>
            </a:extLst>
          </p:cNvPr>
          <p:cNvSpPr/>
          <p:nvPr/>
        </p:nvSpPr>
        <p:spPr>
          <a:xfrm>
            <a:off x="3637035" y="558281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pic>
        <p:nvPicPr>
          <p:cNvPr id="98" name="Hình ảnh 97">
            <a:extLst>
              <a:ext uri="{FF2B5EF4-FFF2-40B4-BE49-F238E27FC236}">
                <a16:creationId xmlns:a16="http://schemas.microsoft.com/office/drawing/2014/main" id="{CDCC7496-2760-451F-AAFB-20CED89BA90A}"/>
              </a:ext>
            </a:extLst>
          </p:cNvPr>
          <p:cNvPicPr>
            <a:picLocks noChangeAspect="1"/>
          </p:cNvPicPr>
          <p:nvPr/>
        </p:nvPicPr>
        <p:blipFill>
          <a:blip r:embed="rId8"/>
          <a:stretch>
            <a:fillRect/>
          </a:stretch>
        </p:blipFill>
        <p:spPr>
          <a:xfrm>
            <a:off x="7181269" y="1581622"/>
            <a:ext cx="1007974" cy="836212"/>
          </a:xfrm>
          <a:prstGeom prst="rect">
            <a:avLst/>
          </a:prstGeom>
        </p:spPr>
      </p:pic>
      <p:sp>
        <p:nvSpPr>
          <p:cNvPr id="99" name="Hộp Văn bản 98">
            <a:extLst>
              <a:ext uri="{FF2B5EF4-FFF2-40B4-BE49-F238E27FC236}">
                <a16:creationId xmlns:a16="http://schemas.microsoft.com/office/drawing/2014/main" id="{F9C2973C-BD7E-4368-BE66-E2311E13E3B8}"/>
              </a:ext>
            </a:extLst>
          </p:cNvPr>
          <p:cNvSpPr txBox="1"/>
          <p:nvPr/>
        </p:nvSpPr>
        <p:spPr>
          <a:xfrm>
            <a:off x="7181268" y="2392507"/>
            <a:ext cx="1130901" cy="369332"/>
          </a:xfrm>
          <a:prstGeom prst="rect">
            <a:avLst/>
          </a:prstGeom>
          <a:noFill/>
        </p:spPr>
        <p:txBody>
          <a:bodyPr wrap="square" rtlCol="0">
            <a:spAutoFit/>
          </a:bodyPr>
          <a:lstStyle/>
          <a:p>
            <a:r>
              <a:rPr lang="en-US" dirty="0"/>
              <a:t>AT24C256</a:t>
            </a:r>
          </a:p>
        </p:txBody>
      </p:sp>
      <p:sp>
        <p:nvSpPr>
          <p:cNvPr id="106" name="Hình Bầu dục 105">
            <a:extLst>
              <a:ext uri="{FF2B5EF4-FFF2-40B4-BE49-F238E27FC236}">
                <a16:creationId xmlns:a16="http://schemas.microsoft.com/office/drawing/2014/main" id="{271C9F11-95B6-41F9-B455-276C1F25B2F0}"/>
              </a:ext>
            </a:extLst>
          </p:cNvPr>
          <p:cNvSpPr/>
          <p:nvPr/>
        </p:nvSpPr>
        <p:spPr>
          <a:xfrm>
            <a:off x="8273167" y="200946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101" name="Hộp Văn bản 100">
            <a:extLst>
              <a:ext uri="{FF2B5EF4-FFF2-40B4-BE49-F238E27FC236}">
                <a16:creationId xmlns:a16="http://schemas.microsoft.com/office/drawing/2014/main" id="{0598C914-E89D-4324-A1F6-87985AB25177}"/>
              </a:ext>
            </a:extLst>
          </p:cNvPr>
          <p:cNvSpPr txBox="1"/>
          <p:nvPr/>
        </p:nvSpPr>
        <p:spPr>
          <a:xfrm>
            <a:off x="6917300" y="3238244"/>
            <a:ext cx="1535911" cy="646331"/>
          </a:xfrm>
          <a:prstGeom prst="rect">
            <a:avLst/>
          </a:prstGeom>
          <a:noFill/>
        </p:spPr>
        <p:txBody>
          <a:bodyPr wrap="square" rtlCol="0">
            <a:spAutoFit/>
          </a:bodyPr>
          <a:lstStyle/>
          <a:p>
            <a:r>
              <a:rPr lang="en-US" dirty="0"/>
              <a:t>KHỐI SENSOR</a:t>
            </a:r>
            <a:br>
              <a:rPr lang="en-US" dirty="0"/>
            </a:br>
            <a:r>
              <a:rPr lang="en-US" dirty="0"/>
              <a:t>IN/OUT</a:t>
            </a:r>
          </a:p>
        </p:txBody>
      </p:sp>
      <p:sp>
        <p:nvSpPr>
          <p:cNvPr id="108" name="Hình Bầu dục 107">
            <a:extLst>
              <a:ext uri="{FF2B5EF4-FFF2-40B4-BE49-F238E27FC236}">
                <a16:creationId xmlns:a16="http://schemas.microsoft.com/office/drawing/2014/main" id="{25860E10-2548-46C3-B027-E1E4B23E1CD5}"/>
              </a:ext>
            </a:extLst>
          </p:cNvPr>
          <p:cNvSpPr/>
          <p:nvPr/>
        </p:nvSpPr>
        <p:spPr>
          <a:xfrm>
            <a:off x="8324612" y="342900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pic>
        <p:nvPicPr>
          <p:cNvPr id="104" name="Hình ảnh 103">
            <a:extLst>
              <a:ext uri="{FF2B5EF4-FFF2-40B4-BE49-F238E27FC236}">
                <a16:creationId xmlns:a16="http://schemas.microsoft.com/office/drawing/2014/main" id="{945F68ED-D9ED-4B56-B01F-2C2DC5B59B64}"/>
              </a:ext>
            </a:extLst>
          </p:cNvPr>
          <p:cNvPicPr>
            <a:picLocks noChangeAspect="1"/>
          </p:cNvPicPr>
          <p:nvPr/>
        </p:nvPicPr>
        <p:blipFill>
          <a:blip r:embed="rId9"/>
          <a:stretch>
            <a:fillRect/>
          </a:stretch>
        </p:blipFill>
        <p:spPr>
          <a:xfrm>
            <a:off x="7201360" y="4425392"/>
            <a:ext cx="847843" cy="895475"/>
          </a:xfrm>
          <a:prstGeom prst="rect">
            <a:avLst/>
          </a:prstGeom>
        </p:spPr>
      </p:pic>
      <p:sp>
        <p:nvSpPr>
          <p:cNvPr id="111" name="TextBox 42">
            <a:extLst>
              <a:ext uri="{FF2B5EF4-FFF2-40B4-BE49-F238E27FC236}">
                <a16:creationId xmlns:a16="http://schemas.microsoft.com/office/drawing/2014/main" id="{F8045724-AA82-4712-B7B2-C925A0E83E32}"/>
              </a:ext>
            </a:extLst>
          </p:cNvPr>
          <p:cNvSpPr txBox="1"/>
          <p:nvPr/>
        </p:nvSpPr>
        <p:spPr>
          <a:xfrm>
            <a:off x="7201360" y="5246073"/>
            <a:ext cx="1064715" cy="369332"/>
          </a:xfrm>
          <a:prstGeom prst="rect">
            <a:avLst/>
          </a:prstGeom>
          <a:noFill/>
        </p:spPr>
        <p:txBody>
          <a:bodyPr wrap="none" rtlCol="0">
            <a:spAutoFit/>
          </a:bodyPr>
          <a:lstStyle/>
          <a:p>
            <a:r>
              <a:rPr lang="en-US" dirty="0"/>
              <a:t>GPS L70R</a:t>
            </a:r>
          </a:p>
        </p:txBody>
      </p:sp>
      <p:sp>
        <p:nvSpPr>
          <p:cNvPr id="112" name="Hình Bầu dục 111">
            <a:extLst>
              <a:ext uri="{FF2B5EF4-FFF2-40B4-BE49-F238E27FC236}">
                <a16:creationId xmlns:a16="http://schemas.microsoft.com/office/drawing/2014/main" id="{E5C74C95-40DE-452C-8B38-E6461C5E988B}"/>
              </a:ext>
            </a:extLst>
          </p:cNvPr>
          <p:cNvSpPr/>
          <p:nvPr/>
        </p:nvSpPr>
        <p:spPr>
          <a:xfrm>
            <a:off x="8316733" y="4866439"/>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130116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PHẦN CỨNG</a:t>
            </a:r>
            <a:endParaRPr lang="en-US" sz="2400" b="1" dirty="0">
              <a:solidFill>
                <a:srgbClr val="000000"/>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a:latin typeface="Arial" panose="020B0604020202020204" pitchFamily="34" charset="0"/>
                <a:cs typeface="Arial" panose="020B0604020202020204" pitchFamily="34" charset="0"/>
              </a:rPr>
              <a:t> Tổng quan về thiết kế phần cứng</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11</a:t>
            </a:fld>
            <a:endParaRPr lang="en-US" b="1">
              <a:solidFill>
                <a:schemeClr val="tx1"/>
              </a:solidFill>
            </a:endParaRPr>
          </a:p>
        </p:txBody>
      </p:sp>
      <p:pic>
        <p:nvPicPr>
          <p:cNvPr id="4" name="Hình ảnh 3">
            <a:extLst>
              <a:ext uri="{FF2B5EF4-FFF2-40B4-BE49-F238E27FC236}">
                <a16:creationId xmlns:a16="http://schemas.microsoft.com/office/drawing/2014/main" id="{EE0C81C5-A1AE-45AC-B083-DB86427420F0}"/>
              </a:ext>
            </a:extLst>
          </p:cNvPr>
          <p:cNvPicPr>
            <a:picLocks noChangeAspect="1"/>
          </p:cNvPicPr>
          <p:nvPr/>
        </p:nvPicPr>
        <p:blipFill>
          <a:blip r:embed="rId3"/>
          <a:stretch>
            <a:fillRect/>
          </a:stretch>
        </p:blipFill>
        <p:spPr>
          <a:xfrm>
            <a:off x="185737" y="1281366"/>
            <a:ext cx="8772525" cy="4743093"/>
          </a:xfrm>
          <a:prstGeom prst="rect">
            <a:avLst/>
          </a:prstGeom>
        </p:spPr>
      </p:pic>
    </p:spTree>
    <p:extLst>
      <p:ext uri="{BB962C8B-B14F-4D97-AF65-F5344CB8AC3E}">
        <p14:creationId xmlns:p14="http://schemas.microsoft.com/office/powerpoint/2010/main" val="209711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Nội dung</a:t>
            </a:r>
            <a:endParaRPr lang="en-US" dirty="0"/>
          </a:p>
        </p:txBody>
      </p:sp>
      <p:sp>
        <p:nvSpPr>
          <p:cNvPr id="12" name="Slide Number Placeholder 11"/>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2</a:t>
            </a:fld>
            <a:endParaRPr lang="en-US" b="1">
              <a:solidFill>
                <a:schemeClr val="tx1"/>
              </a:solidFill>
            </a:endParaRPr>
          </a:p>
        </p:txBody>
      </p:sp>
      <p:grpSp>
        <p:nvGrpSpPr>
          <p:cNvPr id="4" name="Group 30"/>
          <p:cNvGrpSpPr/>
          <p:nvPr/>
        </p:nvGrpSpPr>
        <p:grpSpPr>
          <a:xfrm>
            <a:off x="1021225" y="1752600"/>
            <a:ext cx="4846830" cy="491275"/>
            <a:chOff x="1788243" y="1552478"/>
            <a:chExt cx="4334713" cy="266107"/>
          </a:xfrm>
        </p:grpSpPr>
        <p:sp>
          <p:nvSpPr>
            <p:cNvPr id="21" name="Rounded Rectangle 20"/>
            <p:cNvSpPr/>
            <p:nvPr/>
          </p:nvSpPr>
          <p:spPr bwMode="gray">
            <a:xfrm>
              <a:off x="1788243" y="1554964"/>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15" name="Oval 14"/>
            <p:cNvSpPr/>
            <p:nvPr/>
          </p:nvSpPr>
          <p:spPr bwMode="gray">
            <a:xfrm>
              <a:off x="5704517" y="1552478"/>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grpSp>
        <p:nvGrpSpPr>
          <p:cNvPr id="5" name="Group 29"/>
          <p:cNvGrpSpPr/>
          <p:nvPr/>
        </p:nvGrpSpPr>
        <p:grpSpPr>
          <a:xfrm>
            <a:off x="487825" y="2565732"/>
            <a:ext cx="4702890" cy="494566"/>
            <a:chOff x="91215" y="2063744"/>
            <a:chExt cx="3992725" cy="267890"/>
          </a:xfrm>
        </p:grpSpPr>
        <p:sp>
          <p:nvSpPr>
            <p:cNvPr id="22" name="Rounded Rectangle 21"/>
            <p:cNvSpPr/>
            <p:nvPr/>
          </p:nvSpPr>
          <p:spPr bwMode="gray">
            <a:xfrm>
              <a:off x="91215" y="2063744"/>
              <a:ext cx="3743549" cy="26789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23" name="Oval 22"/>
            <p:cNvSpPr/>
            <p:nvPr/>
          </p:nvSpPr>
          <p:spPr bwMode="gray">
            <a:xfrm>
              <a:off x="3692414" y="2063744"/>
              <a:ext cx="391526" cy="2607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grpSp>
      <p:grpSp>
        <p:nvGrpSpPr>
          <p:cNvPr id="10" name="Group 9">
            <a:extLst>
              <a:ext uri="{FF2B5EF4-FFF2-40B4-BE49-F238E27FC236}">
                <a16:creationId xmlns:a16="http://schemas.microsoft.com/office/drawing/2014/main" id="{5E979A1C-2ABD-4967-BFC5-651D0B0AD27E}"/>
              </a:ext>
            </a:extLst>
          </p:cNvPr>
          <p:cNvGrpSpPr/>
          <p:nvPr/>
        </p:nvGrpSpPr>
        <p:grpSpPr bwMode="gray">
          <a:xfrm>
            <a:off x="5348672" y="1981200"/>
            <a:ext cx="3529262" cy="3625498"/>
            <a:chOff x="359815" y="-294642"/>
            <a:chExt cx="7253522" cy="7449699"/>
          </a:xfrm>
          <a:effectLst>
            <a:outerShdw blurRad="76200" dir="18900000" sy="23000" kx="-1200000" algn="bl" rotWithShape="0">
              <a:prstClr val="black">
                <a:alpha val="20000"/>
              </a:prstClr>
            </a:outerShdw>
          </a:effectLst>
        </p:grpSpPr>
        <p:sp>
          <p:nvSpPr>
            <p:cNvPr id="11" name="Rectangle 10">
              <a:extLst>
                <a:ext uri="{FF2B5EF4-FFF2-40B4-BE49-F238E27FC236}">
                  <a16:creationId xmlns:a16="http://schemas.microsoft.com/office/drawing/2014/main" id="{AF50D07C-2A01-4980-B2BE-D33A1F471C8D}"/>
                </a:ext>
              </a:extLst>
            </p:cNvPr>
            <p:cNvSpPr/>
            <p:nvPr/>
          </p:nvSpPr>
          <p:spPr bwMode="gray">
            <a:xfrm>
              <a:off x="547511" y="-225541"/>
              <a:ext cx="6830440" cy="7315200"/>
            </a:xfrm>
            <a:prstGeom prst="rect">
              <a:avLst/>
            </a:prstGeom>
            <a:blipFill dpi="0" rotWithShape="1">
              <a:blip r:embed="rId3" cstate="print">
                <a:alphaModFix amt="65000"/>
                <a:duotone>
                  <a:prstClr val="black"/>
                  <a:schemeClr val="accent3">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3" name="Group 95">
              <a:extLst>
                <a:ext uri="{FF2B5EF4-FFF2-40B4-BE49-F238E27FC236}">
                  <a16:creationId xmlns:a16="http://schemas.microsoft.com/office/drawing/2014/main" id="{54B9338D-0F3B-4241-A907-9CBA34F7B8C0}"/>
                </a:ext>
              </a:extLst>
            </p:cNvPr>
            <p:cNvGrpSpPr/>
            <p:nvPr/>
          </p:nvGrpSpPr>
          <p:grpSpPr bwMode="gray">
            <a:xfrm>
              <a:off x="359815" y="-294642"/>
              <a:ext cx="7253522" cy="7449699"/>
              <a:chOff x="1691428" y="548451"/>
              <a:chExt cx="5596510" cy="5601206"/>
            </a:xfrm>
            <a:effectLst/>
          </p:grpSpPr>
          <p:grpSp>
            <p:nvGrpSpPr>
              <p:cNvPr id="14" name="Group 15">
                <a:extLst>
                  <a:ext uri="{FF2B5EF4-FFF2-40B4-BE49-F238E27FC236}">
                    <a16:creationId xmlns:a16="http://schemas.microsoft.com/office/drawing/2014/main" id="{43685102-B849-4E02-8F2E-33533B3F3594}"/>
                  </a:ext>
                </a:extLst>
              </p:cNvPr>
              <p:cNvGrpSpPr/>
              <p:nvPr/>
            </p:nvGrpSpPr>
            <p:grpSpPr bwMode="gray">
              <a:xfrm>
                <a:off x="1865970" y="676854"/>
                <a:ext cx="5240354" cy="5289923"/>
                <a:chOff x="1865970" y="676854"/>
                <a:chExt cx="5240354" cy="5289923"/>
              </a:xfrm>
            </p:grpSpPr>
            <p:sp>
              <p:nvSpPr>
                <p:cNvPr id="35" name="Freeform 55">
                  <a:extLst>
                    <a:ext uri="{FF2B5EF4-FFF2-40B4-BE49-F238E27FC236}">
                      <a16:creationId xmlns:a16="http://schemas.microsoft.com/office/drawing/2014/main" id="{6C00170C-084E-4A78-ACC2-10B84F5B0059}"/>
                    </a:ext>
                  </a:extLst>
                </p:cNvPr>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44450">
                  <a:gradFill flip="none" rotWithShape="1">
                    <a:gsLst>
                      <a:gs pos="0">
                        <a:schemeClr val="accent1"/>
                      </a:gs>
                      <a:gs pos="100000">
                        <a:schemeClr val="accent2"/>
                      </a:gs>
                    </a:gsLst>
                    <a:lin ang="15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Freeform 56">
                  <a:extLst>
                    <a:ext uri="{FF2B5EF4-FFF2-40B4-BE49-F238E27FC236}">
                      <a16:creationId xmlns:a16="http://schemas.microsoft.com/office/drawing/2014/main" id="{82B91E5E-6382-4305-86C8-85438143810D}"/>
                    </a:ext>
                  </a:extLst>
                </p:cNvPr>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444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Freeform 57">
                  <a:extLst>
                    <a:ext uri="{FF2B5EF4-FFF2-40B4-BE49-F238E27FC236}">
                      <a16:creationId xmlns:a16="http://schemas.microsoft.com/office/drawing/2014/main" id="{A7D57747-6A97-439E-AD4C-1C108BD47D9E}"/>
                    </a:ext>
                  </a:extLst>
                </p:cNvPr>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Freeform 58">
                  <a:extLst>
                    <a:ext uri="{FF2B5EF4-FFF2-40B4-BE49-F238E27FC236}">
                      <a16:creationId xmlns:a16="http://schemas.microsoft.com/office/drawing/2014/main" id="{58793AED-C924-4A35-A45E-AA029DE0E3FE}"/>
                    </a:ext>
                  </a:extLst>
                </p:cNvPr>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44450">
                  <a:gradFill flip="none" rotWithShape="1">
                    <a:gsLst>
                      <a:gs pos="35000">
                        <a:schemeClr val="accent1"/>
                      </a:gs>
                      <a:gs pos="62000">
                        <a:schemeClr val="accent2"/>
                      </a:gs>
                    </a:gsLst>
                    <a:lin ang="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Freeform 59">
                  <a:extLst>
                    <a:ext uri="{FF2B5EF4-FFF2-40B4-BE49-F238E27FC236}">
                      <a16:creationId xmlns:a16="http://schemas.microsoft.com/office/drawing/2014/main" id="{A8D6047B-7961-443D-A9A0-0CDE62845F4C}"/>
                    </a:ext>
                  </a:extLst>
                </p:cNvPr>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Freeform 60">
                  <a:extLst>
                    <a:ext uri="{FF2B5EF4-FFF2-40B4-BE49-F238E27FC236}">
                      <a16:creationId xmlns:a16="http://schemas.microsoft.com/office/drawing/2014/main" id="{C431F93F-8735-4FC1-A2A6-9527FDB974A9}"/>
                    </a:ext>
                  </a:extLst>
                </p:cNvPr>
                <p:cNvSpPr/>
                <p:nvPr/>
              </p:nvSpPr>
              <p:spPr bwMode="gray">
                <a:xfrm>
                  <a:off x="5775898" y="4163587"/>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Freeform 61">
                  <a:extLst>
                    <a:ext uri="{FF2B5EF4-FFF2-40B4-BE49-F238E27FC236}">
                      <a16:creationId xmlns:a16="http://schemas.microsoft.com/office/drawing/2014/main" id="{54BF829F-6EC7-4B5D-9872-AACB4F0F757F}"/>
                    </a:ext>
                  </a:extLst>
                </p:cNvPr>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Freeform 62">
                  <a:extLst>
                    <a:ext uri="{FF2B5EF4-FFF2-40B4-BE49-F238E27FC236}">
                      <a16:creationId xmlns:a16="http://schemas.microsoft.com/office/drawing/2014/main" id="{3E2DFF8E-2D3C-407E-8797-5D18627D0729}"/>
                    </a:ext>
                  </a:extLst>
                </p:cNvPr>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Freeform 63">
                  <a:extLst>
                    <a:ext uri="{FF2B5EF4-FFF2-40B4-BE49-F238E27FC236}">
                      <a16:creationId xmlns:a16="http://schemas.microsoft.com/office/drawing/2014/main" id="{463728DB-6C9F-46E6-B1F6-1DD3E375B31F}"/>
                    </a:ext>
                  </a:extLst>
                </p:cNvPr>
                <p:cNvSpPr/>
                <p:nvPr/>
              </p:nvSpPr>
              <p:spPr bwMode="gray">
                <a:xfrm>
                  <a:off x="2936511" y="684988"/>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Freeform 64">
                  <a:extLst>
                    <a:ext uri="{FF2B5EF4-FFF2-40B4-BE49-F238E27FC236}">
                      <a16:creationId xmlns:a16="http://schemas.microsoft.com/office/drawing/2014/main" id="{FF67780F-1E96-44BD-99C3-3BA5D85C0D72}"/>
                    </a:ext>
                  </a:extLst>
                </p:cNvPr>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Freeform 65">
                  <a:extLst>
                    <a:ext uri="{FF2B5EF4-FFF2-40B4-BE49-F238E27FC236}">
                      <a16:creationId xmlns:a16="http://schemas.microsoft.com/office/drawing/2014/main" id="{A7750F97-125E-4A37-9F6E-9DBB01695751}"/>
                    </a:ext>
                  </a:extLst>
                </p:cNvPr>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Freeform 66">
                  <a:extLst>
                    <a:ext uri="{FF2B5EF4-FFF2-40B4-BE49-F238E27FC236}">
                      <a16:creationId xmlns:a16="http://schemas.microsoft.com/office/drawing/2014/main" id="{C256E7F3-F013-4D24-9568-6CD609121104}"/>
                    </a:ext>
                  </a:extLst>
                </p:cNvPr>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Freeform 67">
                  <a:extLst>
                    <a:ext uri="{FF2B5EF4-FFF2-40B4-BE49-F238E27FC236}">
                      <a16:creationId xmlns:a16="http://schemas.microsoft.com/office/drawing/2014/main" id="{510DDE95-F277-477A-947A-F95CBBB6EE17}"/>
                    </a:ext>
                  </a:extLst>
                </p:cNvPr>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Freeform 68">
                  <a:extLst>
                    <a:ext uri="{FF2B5EF4-FFF2-40B4-BE49-F238E27FC236}">
                      <a16:creationId xmlns:a16="http://schemas.microsoft.com/office/drawing/2014/main" id="{B858324D-F5EF-4F19-B131-61FA733A307E}"/>
                    </a:ext>
                  </a:extLst>
                </p:cNvPr>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Freeform 69">
                  <a:extLst>
                    <a:ext uri="{FF2B5EF4-FFF2-40B4-BE49-F238E27FC236}">
                      <a16:creationId xmlns:a16="http://schemas.microsoft.com/office/drawing/2014/main" id="{5CC97334-301A-484C-B513-0062F2CE1A50}"/>
                    </a:ext>
                  </a:extLst>
                </p:cNvPr>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Freeform 70">
                  <a:extLst>
                    <a:ext uri="{FF2B5EF4-FFF2-40B4-BE49-F238E27FC236}">
                      <a16:creationId xmlns:a16="http://schemas.microsoft.com/office/drawing/2014/main" id="{7FFD182B-DD71-4355-950D-1AB7353E9732}"/>
                    </a:ext>
                  </a:extLst>
                </p:cNvPr>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444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reeform 71">
                  <a:extLst>
                    <a:ext uri="{FF2B5EF4-FFF2-40B4-BE49-F238E27FC236}">
                      <a16:creationId xmlns:a16="http://schemas.microsoft.com/office/drawing/2014/main" id="{656EE926-8C0D-4985-B22F-26F74D59C164}"/>
                    </a:ext>
                  </a:extLst>
                </p:cNvPr>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Freeform 72">
                  <a:extLst>
                    <a:ext uri="{FF2B5EF4-FFF2-40B4-BE49-F238E27FC236}">
                      <a16:creationId xmlns:a16="http://schemas.microsoft.com/office/drawing/2014/main" id="{7CA9F63A-0AC0-4C1E-B011-A96508D59354}"/>
                    </a:ext>
                  </a:extLst>
                </p:cNvPr>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a:gradFill flip="none" rotWithShape="1">
                    <a:gsLst>
                      <a:gs pos="0">
                        <a:schemeClr val="accent2"/>
                      </a:gs>
                      <a:gs pos="100000">
                        <a:schemeClr val="accent3"/>
                      </a:gs>
                    </a:gsLst>
                    <a:lin ang="3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Freeform 73">
                  <a:extLst>
                    <a:ext uri="{FF2B5EF4-FFF2-40B4-BE49-F238E27FC236}">
                      <a16:creationId xmlns:a16="http://schemas.microsoft.com/office/drawing/2014/main" id="{92555FA1-EC9D-44E2-84FC-DF11984A20AE}"/>
                    </a:ext>
                  </a:extLst>
                </p:cNvPr>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gradFill flip="none" rotWithShape="1">
                    <a:gsLst>
                      <a:gs pos="0">
                        <a:schemeClr val="accent2"/>
                      </a:gs>
                      <a:gs pos="100000">
                        <a:schemeClr val="accent3"/>
                      </a:gs>
                    </a:gsLst>
                    <a:lin ang="6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Freeform 74">
                  <a:extLst>
                    <a:ext uri="{FF2B5EF4-FFF2-40B4-BE49-F238E27FC236}">
                      <a16:creationId xmlns:a16="http://schemas.microsoft.com/office/drawing/2014/main" id="{1A97D81D-2526-41FA-A11E-A6FA259AC63F}"/>
                    </a:ext>
                  </a:extLst>
                </p:cNvPr>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gradFill flip="none" rotWithShape="1">
                    <a:gsLst>
                      <a:gs pos="0">
                        <a:schemeClr val="accent2"/>
                      </a:gs>
                      <a:gs pos="100000">
                        <a:schemeClr val="accent3"/>
                      </a:gs>
                    </a:gsLst>
                    <a:lin ang="6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5" name="Freeform 75">
                  <a:extLst>
                    <a:ext uri="{FF2B5EF4-FFF2-40B4-BE49-F238E27FC236}">
                      <a16:creationId xmlns:a16="http://schemas.microsoft.com/office/drawing/2014/main" id="{4B89DCA8-33A1-49C4-89D8-28059990D1AC}"/>
                    </a:ext>
                  </a:extLst>
                </p:cNvPr>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28575">
                  <a:gradFill flip="none" rotWithShape="1">
                    <a:gsLst>
                      <a:gs pos="0">
                        <a:schemeClr val="accent2"/>
                      </a:gs>
                      <a:gs pos="100000">
                        <a:schemeClr val="accent3"/>
                      </a:gs>
                    </a:gsLst>
                    <a:lin ang="9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6" name="Oval 15">
                <a:extLst>
                  <a:ext uri="{FF2B5EF4-FFF2-40B4-BE49-F238E27FC236}">
                    <a16:creationId xmlns:a16="http://schemas.microsoft.com/office/drawing/2014/main" id="{C65625CE-CA85-49EC-99FC-CDF63A110622}"/>
                  </a:ext>
                </a:extLst>
              </p:cNvPr>
              <p:cNvSpPr/>
              <p:nvPr/>
            </p:nvSpPr>
            <p:spPr bwMode="gray">
              <a:xfrm>
                <a:off x="4159764" y="2958277"/>
                <a:ext cx="1040511" cy="1013958"/>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292100" h="292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85A40EEB-8110-493D-8739-63160CA23883}"/>
                  </a:ext>
                </a:extLst>
              </p:cNvPr>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6AD0DF08-81AA-4F30-88D4-26D73FB59524}"/>
                  </a:ext>
                </a:extLst>
              </p:cNvPr>
              <p:cNvSpPr/>
              <p:nvPr/>
            </p:nvSpPr>
            <p:spPr bwMode="gray">
              <a:xfrm>
                <a:off x="2545572" y="2653653"/>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BBA80274-4752-4E02-9353-BD808EC37F53}"/>
                  </a:ext>
                </a:extLst>
              </p:cNvPr>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C31D6B6-F02F-41F1-AC64-E95A95117BC5}"/>
                  </a:ext>
                </a:extLst>
              </p:cNvPr>
              <p:cNvSpPr/>
              <p:nvPr/>
            </p:nvSpPr>
            <p:spPr bwMode="gray">
              <a:xfrm>
                <a:off x="3254686" y="4708918"/>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D6C91CB2-199B-40F9-B2C8-8BDEF31594A6}"/>
                  </a:ext>
                </a:extLst>
              </p:cNvPr>
              <p:cNvSpPr/>
              <p:nvPr/>
            </p:nvSpPr>
            <p:spPr bwMode="gray">
              <a:xfrm>
                <a:off x="5455972" y="4646331"/>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9168F31F-8A22-434C-AE45-386822C35A3D}"/>
                  </a:ext>
                </a:extLst>
              </p:cNvPr>
              <p:cNvSpPr/>
              <p:nvPr/>
            </p:nvSpPr>
            <p:spPr bwMode="gray">
              <a:xfrm>
                <a:off x="2804511" y="115306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322BBC1-4EC7-4300-9034-77A7BA0CDF98}"/>
                  </a:ext>
                </a:extLst>
              </p:cNvPr>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DC633A57-1325-49E4-8E90-4E058F0FCB2A}"/>
                  </a:ext>
                </a:extLst>
              </p:cNvPr>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814B0B4-2D33-4295-B521-02E220DB5C67}"/>
                  </a:ext>
                </a:extLst>
              </p:cNvPr>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ED1BC9EF-8B7C-471A-AE8F-BC820F8BC77F}"/>
                  </a:ext>
                </a:extLst>
              </p:cNvPr>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FC45E37A-EF6F-40AA-BFF3-2DFE8162B557}"/>
                  </a:ext>
                </a:extLst>
              </p:cNvPr>
              <p:cNvSpPr/>
              <p:nvPr/>
            </p:nvSpPr>
            <p:spPr bwMode="gray">
              <a:xfrm>
                <a:off x="4467290" y="578389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B2204FBC-5E18-4142-B86B-DE31BD4C6088}"/>
                  </a:ext>
                </a:extLst>
              </p:cNvPr>
              <p:cNvSpPr/>
              <p:nvPr/>
            </p:nvSpPr>
            <p:spPr bwMode="gray">
              <a:xfrm>
                <a:off x="5873864" y="535408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0A323158-84EF-43C0-996D-C7E92C38D731}"/>
                  </a:ext>
                </a:extLst>
              </p:cNvPr>
              <p:cNvSpPr/>
              <p:nvPr/>
            </p:nvSpPr>
            <p:spPr bwMode="gray">
              <a:xfrm>
                <a:off x="3005883" y="548182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439D6D3F-5042-4ADD-879C-B761E8AFB18E}"/>
                  </a:ext>
                </a:extLst>
              </p:cNvPr>
              <p:cNvSpPr/>
              <p:nvPr/>
            </p:nvSpPr>
            <p:spPr bwMode="gray">
              <a:xfrm>
                <a:off x="1866649" y="409738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66656FD5-77E0-4482-8615-DAC25A261F84}"/>
                  </a:ext>
                </a:extLst>
              </p:cNvPr>
              <p:cNvSpPr/>
              <p:nvPr/>
            </p:nvSpPr>
            <p:spPr bwMode="gray">
              <a:xfrm>
                <a:off x="1691428" y="244945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56" name="Group 29">
            <a:extLst>
              <a:ext uri="{FF2B5EF4-FFF2-40B4-BE49-F238E27FC236}">
                <a16:creationId xmlns:a16="http://schemas.microsoft.com/office/drawing/2014/main" id="{E77FCB0F-24B5-4E92-89C0-5D3224BFDC69}"/>
              </a:ext>
            </a:extLst>
          </p:cNvPr>
          <p:cNvGrpSpPr/>
          <p:nvPr/>
        </p:nvGrpSpPr>
        <p:grpSpPr>
          <a:xfrm>
            <a:off x="228600" y="3382155"/>
            <a:ext cx="4831225" cy="678418"/>
            <a:chOff x="-17741" y="2063744"/>
            <a:chExt cx="4101681" cy="404042"/>
          </a:xfrm>
        </p:grpSpPr>
        <p:sp>
          <p:nvSpPr>
            <p:cNvPr id="57" name="Rounded Rectangle 21">
              <a:extLst>
                <a:ext uri="{FF2B5EF4-FFF2-40B4-BE49-F238E27FC236}">
                  <a16:creationId xmlns:a16="http://schemas.microsoft.com/office/drawing/2014/main" id="{0BD5F724-5011-4F3B-84E6-F2EC3A6397F6}"/>
                </a:ext>
              </a:extLst>
            </p:cNvPr>
            <p:cNvSpPr/>
            <p:nvPr/>
          </p:nvSpPr>
          <p:spPr bwMode="gray">
            <a:xfrm>
              <a:off x="-17741" y="2063744"/>
              <a:ext cx="3852505" cy="404042"/>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a:t>
              </a:r>
            </a:p>
          </p:txBody>
        </p:sp>
        <p:sp>
          <p:nvSpPr>
            <p:cNvPr id="58" name="Oval 57">
              <a:extLst>
                <a:ext uri="{FF2B5EF4-FFF2-40B4-BE49-F238E27FC236}">
                  <a16:creationId xmlns:a16="http://schemas.microsoft.com/office/drawing/2014/main" id="{535AEB8D-DACA-4CCB-B3B0-DFF305AD0E2C}"/>
                </a:ext>
              </a:extLst>
            </p:cNvPr>
            <p:cNvSpPr/>
            <p:nvPr/>
          </p:nvSpPr>
          <p:spPr bwMode="gray">
            <a:xfrm>
              <a:off x="3692414" y="2135414"/>
              <a:ext cx="391526" cy="260701"/>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grpSp>
      <p:grpSp>
        <p:nvGrpSpPr>
          <p:cNvPr id="59" name="Group 29">
            <a:extLst>
              <a:ext uri="{FF2B5EF4-FFF2-40B4-BE49-F238E27FC236}">
                <a16:creationId xmlns:a16="http://schemas.microsoft.com/office/drawing/2014/main" id="{39A007BD-FD7D-4932-A222-7A4957194910}"/>
              </a:ext>
            </a:extLst>
          </p:cNvPr>
          <p:cNvGrpSpPr/>
          <p:nvPr/>
        </p:nvGrpSpPr>
        <p:grpSpPr>
          <a:xfrm>
            <a:off x="487825" y="4343397"/>
            <a:ext cx="4741112" cy="533400"/>
            <a:chOff x="91215" y="2036166"/>
            <a:chExt cx="3897856" cy="288925"/>
          </a:xfrm>
          <a:solidFill>
            <a:srgbClr val="00B0F0"/>
          </a:solidFill>
        </p:grpSpPr>
        <p:sp>
          <p:nvSpPr>
            <p:cNvPr id="60" name="Rounded Rectangle 21">
              <a:extLst>
                <a:ext uri="{FF2B5EF4-FFF2-40B4-BE49-F238E27FC236}">
                  <a16:creationId xmlns:a16="http://schemas.microsoft.com/office/drawing/2014/main" id="{3803F3AC-A0DC-4F2B-AFDD-93DAE3D61EAD}"/>
                </a:ext>
              </a:extLst>
            </p:cNvPr>
            <p:cNvSpPr/>
            <p:nvPr/>
          </p:nvSpPr>
          <p:spPr bwMode="gray">
            <a:xfrm>
              <a:off x="91215" y="2036166"/>
              <a:ext cx="3677389" cy="260701"/>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61" name="Oval 60">
              <a:extLst>
                <a:ext uri="{FF2B5EF4-FFF2-40B4-BE49-F238E27FC236}">
                  <a16:creationId xmlns:a16="http://schemas.microsoft.com/office/drawing/2014/main" id="{69B46DF9-590F-47EE-86A4-711A1AEFCDCD}"/>
                </a:ext>
              </a:extLst>
            </p:cNvPr>
            <p:cNvSpPr/>
            <p:nvPr/>
          </p:nvSpPr>
          <p:spPr bwMode="gray">
            <a:xfrm>
              <a:off x="3636918" y="2069260"/>
              <a:ext cx="352153" cy="25583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grpSp>
      <p:grpSp>
        <p:nvGrpSpPr>
          <p:cNvPr id="65" name="Group 29">
            <a:extLst>
              <a:ext uri="{FF2B5EF4-FFF2-40B4-BE49-F238E27FC236}">
                <a16:creationId xmlns:a16="http://schemas.microsoft.com/office/drawing/2014/main" id="{0C9D3A1F-01F8-42EF-8EB1-D787244CB07D}"/>
              </a:ext>
            </a:extLst>
          </p:cNvPr>
          <p:cNvGrpSpPr/>
          <p:nvPr/>
        </p:nvGrpSpPr>
        <p:grpSpPr>
          <a:xfrm>
            <a:off x="1066801" y="5105400"/>
            <a:ext cx="4876799" cy="794756"/>
            <a:chOff x="-54282" y="1893952"/>
            <a:chExt cx="4140374" cy="430492"/>
          </a:xfrm>
          <a:solidFill>
            <a:srgbClr val="7030A0"/>
          </a:solidFill>
        </p:grpSpPr>
        <p:sp>
          <p:nvSpPr>
            <p:cNvPr id="66" name="Rounded Rectangle 21">
              <a:extLst>
                <a:ext uri="{FF2B5EF4-FFF2-40B4-BE49-F238E27FC236}">
                  <a16:creationId xmlns:a16="http://schemas.microsoft.com/office/drawing/2014/main" id="{DE0E3DE8-FE44-4D43-BD27-7EEEDE625475}"/>
                </a:ext>
              </a:extLst>
            </p:cNvPr>
            <p:cNvSpPr/>
            <p:nvPr/>
          </p:nvSpPr>
          <p:spPr bwMode="gray">
            <a:xfrm>
              <a:off x="-54282" y="1893952"/>
              <a:ext cx="3889047" cy="430492"/>
            </a:xfrm>
            <a:prstGeom prst="roundRect">
              <a:avLst>
                <a:gd name="adj" fmla="val 50000"/>
              </a:avLst>
            </a:prstGeom>
            <a:gradFill>
              <a:gsLst>
                <a:gs pos="0">
                  <a:srgbClr val="7030A0">
                    <a:lumMod val="25000"/>
                    <a:lumOff val="75000"/>
                  </a:srgbClr>
                </a:gs>
                <a:gs pos="100000">
                  <a:schemeClr val="bg1"/>
                </a:gs>
              </a:gsLst>
              <a:lin ang="0" scaled="0"/>
            </a:gradFill>
            <a:ln>
              <a:solidFill>
                <a:srgbClr val="7030A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KẾT LUẬN </a:t>
              </a:r>
              <a:r>
                <a:rPr lang="en-US" sz="2400" b="1" dirty="0">
                  <a:solidFill>
                    <a:srgbClr val="000000"/>
                  </a:solidFill>
                  <a:latin typeface="Arial" panose="020B0604020202020204" pitchFamily="34" charset="0"/>
                  <a:cs typeface="Arial" panose="020B0604020202020204" pitchFamily="34" charset="0"/>
                </a:rPr>
                <a:t>&amp; H</a:t>
              </a:r>
              <a:r>
                <a:rPr lang="vi-VN" sz="2400" b="1" dirty="0">
                  <a:solidFill>
                    <a:srgbClr val="000000"/>
                  </a:solidFill>
                  <a:latin typeface="Arial" panose="020B0604020202020204" pitchFamily="34" charset="0"/>
                  <a:cs typeface="Arial" panose="020B0604020202020204" pitchFamily="34" charset="0"/>
                </a:rPr>
                <a:t>Ư</a:t>
              </a:r>
              <a:r>
                <a:rPr lang="en-US" sz="2400" b="1" dirty="0">
                  <a:solidFill>
                    <a:srgbClr val="000000"/>
                  </a:solidFill>
                  <a:latin typeface="Arial" panose="020B0604020202020204" pitchFamily="34" charset="0"/>
                  <a:cs typeface="Arial" panose="020B0604020202020204" pitchFamily="34" charset="0"/>
                </a:rPr>
                <a:t>ỚNG PHÁT TRIỂN</a:t>
              </a:r>
            </a:p>
          </p:txBody>
        </p:sp>
        <p:sp>
          <p:nvSpPr>
            <p:cNvPr id="67" name="Oval 66">
              <a:extLst>
                <a:ext uri="{FF2B5EF4-FFF2-40B4-BE49-F238E27FC236}">
                  <a16:creationId xmlns:a16="http://schemas.microsoft.com/office/drawing/2014/main" id="{5EA2E9F3-7B53-4B15-9392-72014D56F3CE}"/>
                </a:ext>
              </a:extLst>
            </p:cNvPr>
            <p:cNvSpPr/>
            <p:nvPr/>
          </p:nvSpPr>
          <p:spPr bwMode="gray">
            <a:xfrm>
              <a:off x="3694566" y="1978847"/>
              <a:ext cx="391526" cy="26070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5</a:t>
              </a:r>
            </a:p>
          </p:txBody>
        </p:sp>
      </p:grpSp>
    </p:spTree>
    <p:extLst>
      <p:ext uri="{BB962C8B-B14F-4D97-AF65-F5344CB8AC3E}">
        <p14:creationId xmlns:p14="http://schemas.microsoft.com/office/powerpoint/2010/main" val="3913624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0">
            <a:extLst>
              <a:ext uri="{FF2B5EF4-FFF2-40B4-BE49-F238E27FC236}">
                <a16:creationId xmlns:a16="http://schemas.microsoft.com/office/drawing/2014/main" id="{F9BFF183-C503-4193-9C3F-FAD37CD9B5EA}"/>
              </a:ext>
            </a:extLst>
          </p:cNvPr>
          <p:cNvGrpSpPr/>
          <p:nvPr/>
        </p:nvGrpSpPr>
        <p:grpSpPr>
          <a:xfrm>
            <a:off x="1371600" y="533400"/>
            <a:ext cx="4846830" cy="491275"/>
            <a:chOff x="1788243" y="1552478"/>
            <a:chExt cx="4334713" cy="266107"/>
          </a:xfrm>
        </p:grpSpPr>
        <p:sp>
          <p:nvSpPr>
            <p:cNvPr id="7" name="Rounded Rectangle 20">
              <a:extLst>
                <a:ext uri="{FF2B5EF4-FFF2-40B4-BE49-F238E27FC236}">
                  <a16:creationId xmlns:a16="http://schemas.microsoft.com/office/drawing/2014/main" id="{DE971BE8-3466-4171-8344-46A1415EC45E}"/>
                </a:ext>
              </a:extLst>
            </p:cNvPr>
            <p:cNvSpPr/>
            <p:nvPr/>
          </p:nvSpPr>
          <p:spPr bwMode="gray">
            <a:xfrm>
              <a:off x="1788243" y="1554964"/>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8" name="Oval 7">
              <a:extLst>
                <a:ext uri="{FF2B5EF4-FFF2-40B4-BE49-F238E27FC236}">
                  <a16:creationId xmlns:a16="http://schemas.microsoft.com/office/drawing/2014/main" id="{92F43EE1-67B4-4EEF-8B34-3A3469D6CC02}"/>
                </a:ext>
              </a:extLst>
            </p:cNvPr>
            <p:cNvSpPr/>
            <p:nvPr/>
          </p:nvSpPr>
          <p:spPr bwMode="gray">
            <a:xfrm>
              <a:off x="5704517" y="1552478"/>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sp>
        <p:nvSpPr>
          <p:cNvPr id="2" name="TextBox 1">
            <a:extLst>
              <a:ext uri="{FF2B5EF4-FFF2-40B4-BE49-F238E27FC236}">
                <a16:creationId xmlns:a16="http://schemas.microsoft.com/office/drawing/2014/main" id="{F61A8B91-C8EC-47AA-9F67-D1DDB982177E}"/>
              </a:ext>
            </a:extLst>
          </p:cNvPr>
          <p:cNvSpPr txBox="1"/>
          <p:nvPr/>
        </p:nvSpPr>
        <p:spPr>
          <a:xfrm>
            <a:off x="1006762" y="1099967"/>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err="1">
                <a:latin typeface="Arial" panose="020B0604020202020204" pitchFamily="34" charset="0"/>
                <a:cs typeface="Arial" panose="020B0604020202020204" pitchFamily="34" charset="0"/>
              </a:rPr>
              <a:t>Vấn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nay:</a:t>
            </a:r>
          </a:p>
        </p:txBody>
      </p:sp>
      <p:sp>
        <p:nvSpPr>
          <p:cNvPr id="13" name="Slide Number Placeholder 11">
            <a:extLst>
              <a:ext uri="{FF2B5EF4-FFF2-40B4-BE49-F238E27FC236}">
                <a16:creationId xmlns:a16="http://schemas.microsoft.com/office/drawing/2014/main" id="{85BF51D8-2BBA-47B6-BF1A-A1EF6BDDE013}"/>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3</a:t>
            </a:fld>
            <a:endParaRPr lang="en-US" b="1">
              <a:solidFill>
                <a:schemeClr val="tx1"/>
              </a:solidFill>
            </a:endParaRPr>
          </a:p>
        </p:txBody>
      </p:sp>
      <p:pic>
        <p:nvPicPr>
          <p:cNvPr id="5" name="Hình ảnh 4">
            <a:extLst>
              <a:ext uri="{FF2B5EF4-FFF2-40B4-BE49-F238E27FC236}">
                <a16:creationId xmlns:a16="http://schemas.microsoft.com/office/drawing/2014/main" id="{9824C94A-9454-4AC5-940C-6F10BE03E359}"/>
              </a:ext>
            </a:extLst>
          </p:cNvPr>
          <p:cNvPicPr>
            <a:picLocks noChangeAspect="1"/>
          </p:cNvPicPr>
          <p:nvPr/>
        </p:nvPicPr>
        <p:blipFill>
          <a:blip r:embed="rId3"/>
          <a:stretch>
            <a:fillRect/>
          </a:stretch>
        </p:blipFill>
        <p:spPr>
          <a:xfrm>
            <a:off x="1098107" y="3984129"/>
            <a:ext cx="6672936" cy="2448267"/>
          </a:xfrm>
          <a:prstGeom prst="rect">
            <a:avLst/>
          </a:prstGeom>
        </p:spPr>
      </p:pic>
      <p:pic>
        <p:nvPicPr>
          <p:cNvPr id="15" name="Hình ảnh 14">
            <a:extLst>
              <a:ext uri="{FF2B5EF4-FFF2-40B4-BE49-F238E27FC236}">
                <a16:creationId xmlns:a16="http://schemas.microsoft.com/office/drawing/2014/main" id="{8FEF5A85-8C2A-40EE-AD19-0B8363FCDA37}"/>
              </a:ext>
            </a:extLst>
          </p:cNvPr>
          <p:cNvPicPr>
            <a:picLocks noChangeAspect="1"/>
          </p:cNvPicPr>
          <p:nvPr/>
        </p:nvPicPr>
        <p:blipFill>
          <a:blip r:embed="rId4"/>
          <a:stretch>
            <a:fillRect/>
          </a:stretch>
        </p:blipFill>
        <p:spPr>
          <a:xfrm>
            <a:off x="1098106" y="1679351"/>
            <a:ext cx="3668857" cy="2293892"/>
          </a:xfrm>
          <a:prstGeom prst="rect">
            <a:avLst/>
          </a:prstGeom>
        </p:spPr>
      </p:pic>
      <p:pic>
        <p:nvPicPr>
          <p:cNvPr id="17" name="Hình ảnh 16">
            <a:extLst>
              <a:ext uri="{FF2B5EF4-FFF2-40B4-BE49-F238E27FC236}">
                <a16:creationId xmlns:a16="http://schemas.microsoft.com/office/drawing/2014/main" id="{C402EB49-D7A9-4115-8219-BE6BDB7F6258}"/>
              </a:ext>
            </a:extLst>
          </p:cNvPr>
          <p:cNvPicPr>
            <a:picLocks noChangeAspect="1"/>
          </p:cNvPicPr>
          <p:nvPr/>
        </p:nvPicPr>
        <p:blipFill>
          <a:blip r:embed="rId5"/>
          <a:stretch>
            <a:fillRect/>
          </a:stretch>
        </p:blipFill>
        <p:spPr>
          <a:xfrm>
            <a:off x="4766963" y="1679352"/>
            <a:ext cx="3004080" cy="2293892"/>
          </a:xfrm>
          <a:prstGeom prst="rect">
            <a:avLst/>
          </a:prstGeom>
        </p:spPr>
      </p:pic>
    </p:spTree>
    <p:extLst>
      <p:ext uri="{BB962C8B-B14F-4D97-AF65-F5344CB8AC3E}">
        <p14:creationId xmlns:p14="http://schemas.microsoft.com/office/powerpoint/2010/main" val="419367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0">
            <a:extLst>
              <a:ext uri="{FF2B5EF4-FFF2-40B4-BE49-F238E27FC236}">
                <a16:creationId xmlns:a16="http://schemas.microsoft.com/office/drawing/2014/main" id="{F9BFF183-C503-4193-9C3F-FAD37CD9B5EA}"/>
              </a:ext>
            </a:extLst>
          </p:cNvPr>
          <p:cNvGrpSpPr/>
          <p:nvPr/>
        </p:nvGrpSpPr>
        <p:grpSpPr>
          <a:xfrm>
            <a:off x="1385949" y="187997"/>
            <a:ext cx="4825855" cy="502182"/>
            <a:chOff x="1801076" y="1365385"/>
            <a:chExt cx="4315954" cy="272015"/>
          </a:xfrm>
        </p:grpSpPr>
        <p:sp>
          <p:nvSpPr>
            <p:cNvPr id="7" name="Rounded Rectangle 20">
              <a:extLst>
                <a:ext uri="{FF2B5EF4-FFF2-40B4-BE49-F238E27FC236}">
                  <a16:creationId xmlns:a16="http://schemas.microsoft.com/office/drawing/2014/main" id="{DE971BE8-3466-4171-8344-46A1415EC45E}"/>
                </a:ext>
              </a:extLst>
            </p:cNvPr>
            <p:cNvSpPr/>
            <p:nvPr/>
          </p:nvSpPr>
          <p:spPr bwMode="gray">
            <a:xfrm>
              <a:off x="1801076" y="1373779"/>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8" name="Oval 7">
              <a:extLst>
                <a:ext uri="{FF2B5EF4-FFF2-40B4-BE49-F238E27FC236}">
                  <a16:creationId xmlns:a16="http://schemas.microsoft.com/office/drawing/2014/main" id="{92F43EE1-67B4-4EEF-8B34-3A3469D6CC02}"/>
                </a:ext>
              </a:extLst>
            </p:cNvPr>
            <p:cNvSpPr/>
            <p:nvPr/>
          </p:nvSpPr>
          <p:spPr bwMode="gray">
            <a:xfrm>
              <a:off x="5698591" y="1365385"/>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sp>
        <p:nvSpPr>
          <p:cNvPr id="2" name="TextBox 1">
            <a:extLst>
              <a:ext uri="{FF2B5EF4-FFF2-40B4-BE49-F238E27FC236}">
                <a16:creationId xmlns:a16="http://schemas.microsoft.com/office/drawing/2014/main" id="{F61A8B91-C8EC-47AA-9F67-D1DDB982177E}"/>
              </a:ext>
            </a:extLst>
          </p:cNvPr>
          <p:cNvSpPr txBox="1"/>
          <p:nvPr/>
        </p:nvSpPr>
        <p:spPr>
          <a:xfrm>
            <a:off x="1073426" y="957827"/>
            <a:ext cx="8077200"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Hệ</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thống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tải</a:t>
            </a:r>
            <a:r>
              <a:rPr lang="en-US" sz="2000" dirty="0">
                <a:latin typeface="Arial" panose="020B0604020202020204" pitchFamily="34" charset="0"/>
                <a:cs typeface="Arial" panose="020B0604020202020204" pitchFamily="34" charset="0"/>
              </a:rPr>
              <a:t>.</a:t>
            </a:r>
          </a:p>
        </p:txBody>
      </p:sp>
      <p:sp>
        <p:nvSpPr>
          <p:cNvPr id="10" name="Arrow: Right 9">
            <a:extLst>
              <a:ext uri="{FF2B5EF4-FFF2-40B4-BE49-F238E27FC236}">
                <a16:creationId xmlns:a16="http://schemas.microsoft.com/office/drawing/2014/main" id="{5A854907-8436-4F1A-868A-BC2F2E154BC6}"/>
              </a:ext>
            </a:extLst>
          </p:cNvPr>
          <p:cNvSpPr/>
          <p:nvPr/>
        </p:nvSpPr>
        <p:spPr>
          <a:xfrm>
            <a:off x="623949" y="4473768"/>
            <a:ext cx="609600" cy="807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AD3423A-5F0D-4968-9DA2-1CF02F5A5622}"/>
              </a:ext>
            </a:extLst>
          </p:cNvPr>
          <p:cNvSpPr/>
          <p:nvPr/>
        </p:nvSpPr>
        <p:spPr>
          <a:xfrm>
            <a:off x="1385949" y="4587463"/>
            <a:ext cx="7058526" cy="6939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kế</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bị</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giám</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sát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máy</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công</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trình</a:t>
            </a:r>
            <a:endParaRPr lang="vi-VN"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Slide Number Placeholder 11">
            <a:extLst>
              <a:ext uri="{FF2B5EF4-FFF2-40B4-BE49-F238E27FC236}">
                <a16:creationId xmlns:a16="http://schemas.microsoft.com/office/drawing/2014/main" id="{2E58A6C3-6E5C-4131-8086-019765DAA81E}"/>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4</a:t>
            </a:fld>
            <a:endParaRPr lang="en-US" b="1">
              <a:solidFill>
                <a:schemeClr val="tx1"/>
              </a:solidFill>
            </a:endParaRPr>
          </a:p>
        </p:txBody>
      </p:sp>
      <p:pic>
        <p:nvPicPr>
          <p:cNvPr id="4" name="Hình ảnh 3">
            <a:extLst>
              <a:ext uri="{FF2B5EF4-FFF2-40B4-BE49-F238E27FC236}">
                <a16:creationId xmlns:a16="http://schemas.microsoft.com/office/drawing/2014/main" id="{E146564D-748E-42B2-ADBD-9F58E77FB2DF}"/>
              </a:ext>
            </a:extLst>
          </p:cNvPr>
          <p:cNvPicPr>
            <a:picLocks noChangeAspect="1"/>
          </p:cNvPicPr>
          <p:nvPr/>
        </p:nvPicPr>
        <p:blipFill>
          <a:blip r:embed="rId3"/>
          <a:stretch>
            <a:fillRect/>
          </a:stretch>
        </p:blipFill>
        <p:spPr>
          <a:xfrm>
            <a:off x="1199868" y="1381811"/>
            <a:ext cx="3891224" cy="2885389"/>
          </a:xfrm>
          <a:prstGeom prst="rect">
            <a:avLst/>
          </a:prstGeom>
        </p:spPr>
      </p:pic>
      <p:pic>
        <p:nvPicPr>
          <p:cNvPr id="15" name="Hình ảnh 14">
            <a:extLst>
              <a:ext uri="{FF2B5EF4-FFF2-40B4-BE49-F238E27FC236}">
                <a16:creationId xmlns:a16="http://schemas.microsoft.com/office/drawing/2014/main" id="{309FF24A-CA28-4A19-B3C1-FC8AEB62D01F}"/>
              </a:ext>
            </a:extLst>
          </p:cNvPr>
          <p:cNvPicPr>
            <a:picLocks noChangeAspect="1"/>
          </p:cNvPicPr>
          <p:nvPr/>
        </p:nvPicPr>
        <p:blipFill>
          <a:blip r:embed="rId4"/>
          <a:stretch>
            <a:fillRect/>
          </a:stretch>
        </p:blipFill>
        <p:spPr>
          <a:xfrm>
            <a:off x="5124587" y="1332542"/>
            <a:ext cx="3714614" cy="2934128"/>
          </a:xfrm>
          <a:prstGeom prst="rect">
            <a:avLst/>
          </a:prstGeom>
        </p:spPr>
      </p:pic>
    </p:spTree>
    <p:extLst>
      <p:ext uri="{BB962C8B-B14F-4D97-AF65-F5344CB8AC3E}">
        <p14:creationId xmlns:p14="http://schemas.microsoft.com/office/powerpoint/2010/main" val="205891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9">
            <a:extLst>
              <a:ext uri="{FF2B5EF4-FFF2-40B4-BE49-F238E27FC236}">
                <a16:creationId xmlns:a16="http://schemas.microsoft.com/office/drawing/2014/main" id="{78D22637-E7E1-40C8-A192-6A2B70E49C74}"/>
              </a:ext>
            </a:extLst>
          </p:cNvPr>
          <p:cNvGrpSpPr/>
          <p:nvPr/>
        </p:nvGrpSpPr>
        <p:grpSpPr>
          <a:xfrm>
            <a:off x="1442589" y="228600"/>
            <a:ext cx="4702890" cy="494566"/>
            <a:chOff x="91215" y="2063744"/>
            <a:chExt cx="3992725" cy="267890"/>
          </a:xfrm>
        </p:grpSpPr>
        <p:sp>
          <p:nvSpPr>
            <p:cNvPr id="10" name="Rounded Rectangle 21">
              <a:extLst>
                <a:ext uri="{FF2B5EF4-FFF2-40B4-BE49-F238E27FC236}">
                  <a16:creationId xmlns:a16="http://schemas.microsoft.com/office/drawing/2014/main" id="{B426EC8F-0EAF-4363-A106-C15929CF2D0C}"/>
                </a:ext>
              </a:extLst>
            </p:cNvPr>
            <p:cNvSpPr/>
            <p:nvPr/>
          </p:nvSpPr>
          <p:spPr bwMode="gray">
            <a:xfrm>
              <a:off x="91215" y="2063744"/>
              <a:ext cx="3743549" cy="26789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11" name="Oval 10">
              <a:extLst>
                <a:ext uri="{FF2B5EF4-FFF2-40B4-BE49-F238E27FC236}">
                  <a16:creationId xmlns:a16="http://schemas.microsoft.com/office/drawing/2014/main" id="{6A58C72B-99A0-4555-AB11-CD3C9347F26D}"/>
                </a:ext>
              </a:extLst>
            </p:cNvPr>
            <p:cNvSpPr/>
            <p:nvPr/>
          </p:nvSpPr>
          <p:spPr bwMode="gray">
            <a:xfrm>
              <a:off x="3692414" y="2063744"/>
              <a:ext cx="391526" cy="2607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grpSp>
      <p:sp>
        <p:nvSpPr>
          <p:cNvPr id="12" name="Rectangle 11">
            <a:extLst>
              <a:ext uri="{FF2B5EF4-FFF2-40B4-BE49-F238E27FC236}">
                <a16:creationId xmlns:a16="http://schemas.microsoft.com/office/drawing/2014/main" id="{6193C151-017C-400C-9C67-1332078F1DC4}"/>
              </a:ext>
            </a:extLst>
          </p:cNvPr>
          <p:cNvSpPr/>
          <p:nvPr/>
        </p:nvSpPr>
        <p:spPr>
          <a:xfrm>
            <a:off x="1219200" y="1047880"/>
            <a:ext cx="4957623" cy="461665"/>
          </a:xfrm>
          <a:prstGeom prst="rect">
            <a:avLst/>
          </a:prstGeom>
        </p:spPr>
        <p:txBody>
          <a:bodyPr wrap="square">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endParaRPr lang="en-US" sz="2400" dirty="0">
              <a:latin typeface="Arial" panose="020B0604020202020204" pitchFamily="34" charset="0"/>
              <a:cs typeface="Arial" panose="020B0604020202020204" pitchFamily="34" charset="0"/>
            </a:endParaRPr>
          </a:p>
        </p:txBody>
      </p:sp>
      <p:sp>
        <p:nvSpPr>
          <p:cNvPr id="13" name="Slide Number Placeholder 11">
            <a:extLst>
              <a:ext uri="{FF2B5EF4-FFF2-40B4-BE49-F238E27FC236}">
                <a16:creationId xmlns:a16="http://schemas.microsoft.com/office/drawing/2014/main" id="{CFAF369B-75D9-49E9-80D8-BCC9C593D8E1}"/>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5</a:t>
            </a:fld>
            <a:endParaRPr lang="en-US" b="1">
              <a:solidFill>
                <a:schemeClr val="tx1"/>
              </a:solidFill>
            </a:endParaRPr>
          </a:p>
        </p:txBody>
      </p:sp>
      <p:sp>
        <p:nvSpPr>
          <p:cNvPr id="2" name="Hình chữ nhật 1">
            <a:extLst>
              <a:ext uri="{FF2B5EF4-FFF2-40B4-BE49-F238E27FC236}">
                <a16:creationId xmlns:a16="http://schemas.microsoft.com/office/drawing/2014/main" id="{B8FE7FB3-703B-4E83-B9A9-1BEEBD3068D1}"/>
              </a:ext>
            </a:extLst>
          </p:cNvPr>
          <p:cNvSpPr/>
          <p:nvPr/>
        </p:nvSpPr>
        <p:spPr>
          <a:xfrm>
            <a:off x="685800" y="3657600"/>
            <a:ext cx="2599174"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THIẾT BỊ GIÁM SÁT</a:t>
            </a:r>
          </a:p>
          <a:p>
            <a:pPr algn="ctr"/>
            <a:r>
              <a:rPr lang="en-US" dirty="0"/>
              <a:t>(ĐẶT TẠI MÁY CÔNG TRÌNH)</a:t>
            </a:r>
          </a:p>
        </p:txBody>
      </p:sp>
      <p:sp>
        <p:nvSpPr>
          <p:cNvPr id="14" name="Hình chữ nhật 13">
            <a:extLst>
              <a:ext uri="{FF2B5EF4-FFF2-40B4-BE49-F238E27FC236}">
                <a16:creationId xmlns:a16="http://schemas.microsoft.com/office/drawing/2014/main" id="{670EE60A-B111-42CF-BB93-A07992F0CB9D}"/>
              </a:ext>
            </a:extLst>
          </p:cNvPr>
          <p:cNvSpPr/>
          <p:nvPr/>
        </p:nvSpPr>
        <p:spPr>
          <a:xfrm>
            <a:off x="5410200" y="3657600"/>
            <a:ext cx="2599174"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HỆ THỐNG QUẢN LÝ, THEO DÕI THÔNG QUA APP, WEBSITE…</a:t>
            </a:r>
          </a:p>
        </p:txBody>
      </p:sp>
      <p:sp>
        <p:nvSpPr>
          <p:cNvPr id="3" name="Hình Bầu dục 2">
            <a:extLst>
              <a:ext uri="{FF2B5EF4-FFF2-40B4-BE49-F238E27FC236}">
                <a16:creationId xmlns:a16="http://schemas.microsoft.com/office/drawing/2014/main" id="{38305C0E-678C-4255-B190-D7DC54885A17}"/>
              </a:ext>
            </a:extLst>
          </p:cNvPr>
          <p:cNvSpPr/>
          <p:nvPr/>
        </p:nvSpPr>
        <p:spPr>
          <a:xfrm>
            <a:off x="3429000" y="1600200"/>
            <a:ext cx="17526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 name="Mũi tên: Trái-Lên 4">
            <a:extLst>
              <a:ext uri="{FF2B5EF4-FFF2-40B4-BE49-F238E27FC236}">
                <a16:creationId xmlns:a16="http://schemas.microsoft.com/office/drawing/2014/main" id="{431BF078-8537-4FB7-95FB-8C3B4A679EBC}"/>
              </a:ext>
            </a:extLst>
          </p:cNvPr>
          <p:cNvSpPr/>
          <p:nvPr/>
        </p:nvSpPr>
        <p:spPr>
          <a:xfrm rot="10800000">
            <a:off x="1684774" y="204065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ũi tên: Trái-Lên 14">
            <a:extLst>
              <a:ext uri="{FF2B5EF4-FFF2-40B4-BE49-F238E27FC236}">
                <a16:creationId xmlns:a16="http://schemas.microsoft.com/office/drawing/2014/main" id="{18E021B6-9A23-40B9-AF26-0DE9EC160AC2}"/>
              </a:ext>
            </a:extLst>
          </p:cNvPr>
          <p:cNvSpPr/>
          <p:nvPr/>
        </p:nvSpPr>
        <p:spPr>
          <a:xfrm rot="16200000">
            <a:off x="5267478" y="204065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37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1">
            <a:extLst>
              <a:ext uri="{FF2B5EF4-FFF2-40B4-BE49-F238E27FC236}">
                <a16:creationId xmlns:a16="http://schemas.microsoft.com/office/drawing/2014/main" id="{A007566F-EC58-415F-9B86-71814656C3CF}"/>
              </a:ext>
            </a:extLst>
          </p:cNvPr>
          <p:cNvSpPr/>
          <p:nvPr/>
        </p:nvSpPr>
        <p:spPr bwMode="gray">
          <a:xfrm>
            <a:off x="1356049" y="397318"/>
            <a:ext cx="4409394" cy="494566"/>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8" name="Rectangle: Rounded Corners 7">
            <a:extLst>
              <a:ext uri="{FF2B5EF4-FFF2-40B4-BE49-F238E27FC236}">
                <a16:creationId xmlns:a16="http://schemas.microsoft.com/office/drawing/2014/main" id="{B50B3C95-0414-4E64-B090-1724B7F76727}"/>
              </a:ext>
            </a:extLst>
          </p:cNvPr>
          <p:cNvSpPr/>
          <p:nvPr/>
        </p:nvSpPr>
        <p:spPr>
          <a:xfrm>
            <a:off x="2748303" y="1275099"/>
            <a:ext cx="3647394" cy="655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err="1">
                <a:latin typeface="Arial" panose="020B0604020202020204" pitchFamily="34" charset="0"/>
                <a:cs typeface="Arial" panose="020B0604020202020204" pitchFamily="34" charset="0"/>
              </a:rPr>
              <a:t>Mục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tiêu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thiết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kế</a:t>
            </a:r>
            <a:endParaRPr lang="en-US" sz="3200" dirty="0">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518B9250-2315-4A1A-A48B-4F34C71D6BD4}"/>
              </a:ext>
            </a:extLst>
          </p:cNvPr>
          <p:cNvSpPr/>
          <p:nvPr/>
        </p:nvSpPr>
        <p:spPr>
          <a:xfrm>
            <a:off x="381000" y="2485656"/>
            <a:ext cx="4790573" cy="398731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r>
              <a:rPr lang="en-US" sz="2000" b="1" dirty="0">
                <a:latin typeface="Arial" panose="020B0604020202020204" pitchFamily="34" charset="0"/>
                <a:cs typeface="Arial" panose="020B0604020202020204" pitchFamily="34" charset="0"/>
              </a:rPr>
              <a:t>THIẾT BỊ GIÁM SÁT: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lái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RFID.</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Đo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vòng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tua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qua GPS; </a:t>
            </a:r>
            <a:r>
              <a:rPr lang="en-US" sz="2000" dirty="0" err="1">
                <a:latin typeface="Arial" panose="020B0604020202020204" pitchFamily="34" charset="0"/>
                <a:cs typeface="Arial" panose="020B0604020202020204" pitchFamily="34" charset="0"/>
              </a:rPr>
              <a:t>Nhiệt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ẩm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môi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Gửi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lên</a:t>
            </a:r>
            <a:r>
              <a:rPr lang="en-US" sz="2000" dirty="0">
                <a:latin typeface="Arial" panose="020B0604020202020204" pitchFamily="34" charset="0"/>
                <a:cs typeface="Arial" panose="020B0604020202020204" pitchFamily="34" charset="0"/>
              </a:rPr>
              <a:t> server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tích</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Hiển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cần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Đóng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vỏ</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endParaRPr lang="en-US" sz="2000"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FCE992AF-49F4-4C9B-877B-1B47C55FBF41}"/>
              </a:ext>
            </a:extLst>
          </p:cNvPr>
          <p:cNvSpPr/>
          <p:nvPr/>
        </p:nvSpPr>
        <p:spPr>
          <a:xfrm>
            <a:off x="5374717" y="2489684"/>
            <a:ext cx="3184849" cy="39873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b="1" dirty="0">
                <a:latin typeface="Arial" panose="020B0604020202020204" pitchFamily="34" charset="0"/>
                <a:cs typeface="Arial" panose="020B0604020202020204" pitchFamily="34" charset="0"/>
              </a:rPr>
              <a:t>Web server:</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lái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a:latin typeface="Arial" panose="020B0604020202020204" pitchFamily="34" charset="0"/>
                <a:cs typeface="Arial" panose="020B0604020202020204" pitchFamily="34" charset="0"/>
              </a:rPr>
              <a:t>Theo </a:t>
            </a:r>
            <a:r>
              <a:rPr lang="en-US" sz="2000" dirty="0" err="1">
                <a:latin typeface="Arial" panose="020B0604020202020204" pitchFamily="34" charset="0"/>
                <a:cs typeface="Arial" panose="020B0604020202020204" pitchFamily="34" charset="0"/>
              </a:rPr>
              <a:t>dõi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nào</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p:txBody>
      </p:sp>
      <p:sp>
        <p:nvSpPr>
          <p:cNvPr id="13" name="Arrow: Down 12">
            <a:extLst>
              <a:ext uri="{FF2B5EF4-FFF2-40B4-BE49-F238E27FC236}">
                <a16:creationId xmlns:a16="http://schemas.microsoft.com/office/drawing/2014/main" id="{25553F87-2C25-4B84-8FBA-2DD39733214A}"/>
              </a:ext>
            </a:extLst>
          </p:cNvPr>
          <p:cNvSpPr/>
          <p:nvPr/>
        </p:nvSpPr>
        <p:spPr>
          <a:xfrm rot="18828692">
            <a:off x="5690142" y="1884172"/>
            <a:ext cx="245093" cy="65145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Arrow: Down 13">
            <a:extLst>
              <a:ext uri="{FF2B5EF4-FFF2-40B4-BE49-F238E27FC236}">
                <a16:creationId xmlns:a16="http://schemas.microsoft.com/office/drawing/2014/main" id="{58F0F3E7-FB03-4691-8975-2CDE472DA514}"/>
              </a:ext>
            </a:extLst>
          </p:cNvPr>
          <p:cNvSpPr/>
          <p:nvPr/>
        </p:nvSpPr>
        <p:spPr>
          <a:xfrm rot="2809593">
            <a:off x="3029710" y="1883640"/>
            <a:ext cx="263836" cy="64597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B2FE9AC-6B9F-4500-8465-586BEA79CB0A}"/>
              </a:ext>
            </a:extLst>
          </p:cNvPr>
          <p:cNvSpPr/>
          <p:nvPr/>
        </p:nvSpPr>
        <p:spPr bwMode="gray">
          <a:xfrm>
            <a:off x="5597774" y="397318"/>
            <a:ext cx="461165" cy="48129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sp>
        <p:nvSpPr>
          <p:cNvPr id="11" name="Slide Number Placeholder 11">
            <a:extLst>
              <a:ext uri="{FF2B5EF4-FFF2-40B4-BE49-F238E27FC236}">
                <a16:creationId xmlns:a16="http://schemas.microsoft.com/office/drawing/2014/main" id="{673F1FEE-F85B-4414-BF45-659B570BE13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6</a:t>
            </a:fld>
            <a:endParaRPr lang="en-US" b="1">
              <a:solidFill>
                <a:schemeClr val="tx1"/>
              </a:solidFill>
            </a:endParaRPr>
          </a:p>
        </p:txBody>
      </p:sp>
    </p:spTree>
    <p:extLst>
      <p:ext uri="{BB962C8B-B14F-4D97-AF65-F5344CB8AC3E}">
        <p14:creationId xmlns:p14="http://schemas.microsoft.com/office/powerpoint/2010/main" val="33851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3"/>
            <a:ext cx="6400800" cy="44659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TỔNG QUAN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F58D86A-5414-4AA0-9136-811618A1A6C8}"/>
              </a:ext>
            </a:extLst>
          </p:cNvPr>
          <p:cNvSpPr/>
          <p:nvPr/>
        </p:nvSpPr>
        <p:spPr bwMode="gray">
          <a:xfrm>
            <a:off x="7541818" y="281079"/>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Slide Number Placeholder 11">
            <a:extLst>
              <a:ext uri="{FF2B5EF4-FFF2-40B4-BE49-F238E27FC236}">
                <a16:creationId xmlns:a16="http://schemas.microsoft.com/office/drawing/2014/main" id="{F74191E7-F376-4FD8-B2E6-586351C1124A}"/>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7</a:t>
            </a:fld>
            <a:endParaRPr lang="en-US" b="1">
              <a:solidFill>
                <a:schemeClr val="tx1"/>
              </a:solidFill>
            </a:endParaRPr>
          </a:p>
        </p:txBody>
      </p:sp>
      <p:pic>
        <p:nvPicPr>
          <p:cNvPr id="6" name="Hình ảnh 5">
            <a:extLst>
              <a:ext uri="{FF2B5EF4-FFF2-40B4-BE49-F238E27FC236}">
                <a16:creationId xmlns:a16="http://schemas.microsoft.com/office/drawing/2014/main" id="{902D4BC0-EE5B-45F6-A3F8-49931CFA2B06}"/>
              </a:ext>
            </a:extLst>
          </p:cNvPr>
          <p:cNvPicPr>
            <a:picLocks noChangeAspect="1"/>
          </p:cNvPicPr>
          <p:nvPr/>
        </p:nvPicPr>
        <p:blipFill>
          <a:blip r:embed="rId3"/>
          <a:stretch>
            <a:fillRect/>
          </a:stretch>
        </p:blipFill>
        <p:spPr>
          <a:xfrm>
            <a:off x="685800" y="686945"/>
            <a:ext cx="7639050" cy="5905500"/>
          </a:xfrm>
          <a:prstGeom prst="rect">
            <a:avLst/>
          </a:prstGeom>
        </p:spPr>
      </p:pic>
      <p:sp>
        <p:nvSpPr>
          <p:cNvPr id="12" name="Hộp Văn bản 11">
            <a:extLst>
              <a:ext uri="{FF2B5EF4-FFF2-40B4-BE49-F238E27FC236}">
                <a16:creationId xmlns:a16="http://schemas.microsoft.com/office/drawing/2014/main" id="{16C71D7F-214B-4304-9972-1EC247549DDD}"/>
              </a:ext>
            </a:extLst>
          </p:cNvPr>
          <p:cNvSpPr txBox="1"/>
          <p:nvPr/>
        </p:nvSpPr>
        <p:spPr>
          <a:xfrm>
            <a:off x="3581400" y="6171055"/>
            <a:ext cx="4572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a:t>
            </a:r>
            <a:r>
              <a:rPr lang="vi-VN" dirty="0">
                <a:latin typeface="Arial" panose="020B0604020202020204" pitchFamily="34" charset="0"/>
                <a:cs typeface="Arial" panose="020B0604020202020204" pitchFamily="34" charset="0"/>
              </a:rPr>
              <a:t>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334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4"/>
            <a:ext cx="6400800" cy="460324"/>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TỔNG QUAN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F58D86A-5414-4AA0-9136-811618A1A6C8}"/>
              </a:ext>
            </a:extLst>
          </p:cNvPr>
          <p:cNvSpPr/>
          <p:nvPr/>
        </p:nvSpPr>
        <p:spPr bwMode="gray">
          <a:xfrm>
            <a:off x="7540138" y="294808"/>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Rectangle 6">
            <a:extLst>
              <a:ext uri="{FF2B5EF4-FFF2-40B4-BE49-F238E27FC236}">
                <a16:creationId xmlns:a16="http://schemas.microsoft.com/office/drawing/2014/main" id="{CBB55CA2-71CB-46E0-842D-1BF4E5B9A1B3}"/>
              </a:ext>
            </a:extLst>
          </p:cNvPr>
          <p:cNvSpPr/>
          <p:nvPr/>
        </p:nvSpPr>
        <p:spPr>
          <a:xfrm>
            <a:off x="1295400" y="953053"/>
            <a:ext cx="6248400" cy="461665"/>
          </a:xfrm>
          <a:prstGeom prst="rect">
            <a:avLst/>
          </a:prstGeom>
        </p:spPr>
        <p:txBody>
          <a:bodyPr wrap="square">
            <a:spAutoFit/>
          </a:bodyPr>
          <a:lstStyle/>
          <a:p>
            <a:pPr marL="342900" indent="-342900">
              <a:buFont typeface="Wingdings" panose="05000000000000000000" pitchFamily="2" charset="2"/>
              <a:buChar char="q"/>
            </a:pPr>
            <a:r>
              <a:rPr lang="vi-VN" sz="2400" dirty="0" err="1">
                <a:latin typeface="Arial" panose="020B0604020202020204" pitchFamily="34" charset="0"/>
                <a:cs typeface="Arial" panose="020B0604020202020204" pitchFamily="34" charset="0"/>
              </a:rPr>
              <a:t>Các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khối</a:t>
            </a:r>
            <a:r>
              <a:rPr lang="vi-VN" sz="2400" dirty="0">
                <a:latin typeface="Arial" panose="020B0604020202020204" pitchFamily="34" charset="0"/>
                <a:cs typeface="Arial" panose="020B0604020202020204" pitchFamily="34" charset="0"/>
              </a:rPr>
              <a:t> trong </a:t>
            </a:r>
            <a:r>
              <a:rPr lang="vi-VN" sz="2400" dirty="0" err="1">
                <a:latin typeface="Arial" panose="020B0604020202020204" pitchFamily="34" charset="0"/>
                <a:cs typeface="Arial" panose="020B0604020202020204" pitchFamily="34" charset="0"/>
              </a:rPr>
              <a:t>thiết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bị</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p:txBody>
      </p:sp>
      <p:sp>
        <p:nvSpPr>
          <p:cNvPr id="8" name="Slide Number Placeholder 11">
            <a:extLst>
              <a:ext uri="{FF2B5EF4-FFF2-40B4-BE49-F238E27FC236}">
                <a16:creationId xmlns:a16="http://schemas.microsoft.com/office/drawing/2014/main" id="{F11EED31-C22F-4EDA-9A24-87A83FC81E9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8</a:t>
            </a:fld>
            <a:endParaRPr lang="en-US" b="1">
              <a:solidFill>
                <a:schemeClr val="tx1"/>
              </a:solidFill>
            </a:endParaRPr>
          </a:p>
        </p:txBody>
      </p:sp>
      <p:sp>
        <p:nvSpPr>
          <p:cNvPr id="10" name="Hình chữ nhật 9">
            <a:extLst>
              <a:ext uri="{FF2B5EF4-FFF2-40B4-BE49-F238E27FC236}">
                <a16:creationId xmlns:a16="http://schemas.microsoft.com/office/drawing/2014/main" id="{20708FA7-7941-49ED-AF7B-8B8814E3467D}"/>
              </a:ext>
            </a:extLst>
          </p:cNvPr>
          <p:cNvSpPr/>
          <p:nvPr/>
        </p:nvSpPr>
        <p:spPr>
          <a:xfrm>
            <a:off x="1600200" y="1600200"/>
            <a:ext cx="6172200" cy="41043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Hình chữ nhật 11">
            <a:extLst>
              <a:ext uri="{FF2B5EF4-FFF2-40B4-BE49-F238E27FC236}">
                <a16:creationId xmlns:a16="http://schemas.microsoft.com/office/drawing/2014/main" id="{04461125-1617-4A31-BBF5-69B44BD51919}"/>
              </a:ext>
            </a:extLst>
          </p:cNvPr>
          <p:cNvSpPr/>
          <p:nvPr/>
        </p:nvSpPr>
        <p:spPr>
          <a:xfrm>
            <a:off x="3771900" y="3402636"/>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MCU</a:t>
            </a:r>
          </a:p>
        </p:txBody>
      </p:sp>
      <p:sp>
        <p:nvSpPr>
          <p:cNvPr id="13" name="Hình chữ nhật 12">
            <a:extLst>
              <a:ext uri="{FF2B5EF4-FFF2-40B4-BE49-F238E27FC236}">
                <a16:creationId xmlns:a16="http://schemas.microsoft.com/office/drawing/2014/main" id="{D2106199-A074-4524-B974-F7609232C9C2}"/>
              </a:ext>
            </a:extLst>
          </p:cNvPr>
          <p:cNvSpPr/>
          <p:nvPr/>
        </p:nvSpPr>
        <p:spPr>
          <a:xfrm>
            <a:off x="5504717" y="340682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Cảm</a:t>
            </a:r>
            <a:r>
              <a:rPr lang="en-US" dirty="0"/>
              <a:t> </a:t>
            </a:r>
            <a:r>
              <a:rPr lang="en-US" dirty="0" err="1"/>
              <a:t>biến</a:t>
            </a:r>
            <a:endParaRPr lang="en-US" dirty="0"/>
          </a:p>
          <a:p>
            <a:pPr algn="ctr"/>
            <a:r>
              <a:rPr lang="en-US" dirty="0"/>
              <a:t>IN/OUT</a:t>
            </a:r>
          </a:p>
        </p:txBody>
      </p:sp>
      <p:sp>
        <p:nvSpPr>
          <p:cNvPr id="15" name="Hình chữ nhật 14">
            <a:extLst>
              <a:ext uri="{FF2B5EF4-FFF2-40B4-BE49-F238E27FC236}">
                <a16:creationId xmlns:a16="http://schemas.microsoft.com/office/drawing/2014/main" id="{FC2D9994-4C40-4201-9F7D-1BF6A3561DBD}"/>
              </a:ext>
            </a:extLst>
          </p:cNvPr>
          <p:cNvSpPr/>
          <p:nvPr/>
        </p:nvSpPr>
        <p:spPr>
          <a:xfrm>
            <a:off x="2052376" y="340682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RFID</a:t>
            </a:r>
          </a:p>
        </p:txBody>
      </p:sp>
      <p:sp>
        <p:nvSpPr>
          <p:cNvPr id="16" name="Hình chữ nhật 15">
            <a:extLst>
              <a:ext uri="{FF2B5EF4-FFF2-40B4-BE49-F238E27FC236}">
                <a16:creationId xmlns:a16="http://schemas.microsoft.com/office/drawing/2014/main" id="{8E9C4E74-3666-4CED-9A6C-1709BED983C5}"/>
              </a:ext>
            </a:extLst>
          </p:cNvPr>
          <p:cNvSpPr/>
          <p:nvPr/>
        </p:nvSpPr>
        <p:spPr>
          <a:xfrm>
            <a:off x="2052376" y="229778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Nguồn</a:t>
            </a:r>
            <a:endParaRPr lang="en-US" dirty="0"/>
          </a:p>
        </p:txBody>
      </p:sp>
      <p:sp>
        <p:nvSpPr>
          <p:cNvPr id="17" name="Hình chữ nhật 16">
            <a:extLst>
              <a:ext uri="{FF2B5EF4-FFF2-40B4-BE49-F238E27FC236}">
                <a16:creationId xmlns:a16="http://schemas.microsoft.com/office/drawing/2014/main" id="{B52A4DA2-2EDB-4DF2-8081-C284637D0B6D}"/>
              </a:ext>
            </a:extLst>
          </p:cNvPr>
          <p:cNvSpPr/>
          <p:nvPr/>
        </p:nvSpPr>
        <p:spPr>
          <a:xfrm>
            <a:off x="3768551" y="2293596"/>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Hiển</a:t>
            </a:r>
            <a:r>
              <a:rPr lang="en-US" dirty="0"/>
              <a:t> </a:t>
            </a:r>
            <a:r>
              <a:rPr lang="en-US" dirty="0" err="1"/>
              <a:t>thị</a:t>
            </a:r>
            <a:endParaRPr lang="en-US" dirty="0"/>
          </a:p>
          <a:p>
            <a:pPr algn="ctr"/>
            <a:r>
              <a:rPr lang="en-US" dirty="0" err="1"/>
              <a:t>Màn</a:t>
            </a:r>
            <a:r>
              <a:rPr lang="en-US" dirty="0"/>
              <a:t> </a:t>
            </a:r>
            <a:r>
              <a:rPr lang="en-US" dirty="0" err="1"/>
              <a:t>hình</a:t>
            </a:r>
            <a:r>
              <a:rPr lang="en-US" dirty="0"/>
              <a:t> OLED</a:t>
            </a:r>
          </a:p>
        </p:txBody>
      </p:sp>
      <p:sp>
        <p:nvSpPr>
          <p:cNvPr id="18" name="Hình chữ nhật 17">
            <a:extLst>
              <a:ext uri="{FF2B5EF4-FFF2-40B4-BE49-F238E27FC236}">
                <a16:creationId xmlns:a16="http://schemas.microsoft.com/office/drawing/2014/main" id="{4883925A-2BAA-45B5-9A4A-98F6869A59A2}"/>
              </a:ext>
            </a:extLst>
          </p:cNvPr>
          <p:cNvSpPr/>
          <p:nvPr/>
        </p:nvSpPr>
        <p:spPr>
          <a:xfrm>
            <a:off x="5503566" y="229189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EEPROM</a:t>
            </a:r>
          </a:p>
        </p:txBody>
      </p:sp>
      <p:sp>
        <p:nvSpPr>
          <p:cNvPr id="19" name="Hình chữ nhật 18">
            <a:extLst>
              <a:ext uri="{FF2B5EF4-FFF2-40B4-BE49-F238E27FC236}">
                <a16:creationId xmlns:a16="http://schemas.microsoft.com/office/drawing/2014/main" id="{5C053133-78E5-4822-BC79-2774A29F67BA}"/>
              </a:ext>
            </a:extLst>
          </p:cNvPr>
          <p:cNvSpPr/>
          <p:nvPr/>
        </p:nvSpPr>
        <p:spPr>
          <a:xfrm>
            <a:off x="2047456"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RS485</a:t>
            </a:r>
          </a:p>
        </p:txBody>
      </p:sp>
      <p:sp>
        <p:nvSpPr>
          <p:cNvPr id="20" name="Hình chữ nhật 19">
            <a:extLst>
              <a:ext uri="{FF2B5EF4-FFF2-40B4-BE49-F238E27FC236}">
                <a16:creationId xmlns:a16="http://schemas.microsoft.com/office/drawing/2014/main" id="{571563E3-9DCE-4A03-8198-7820E147496C}"/>
              </a:ext>
            </a:extLst>
          </p:cNvPr>
          <p:cNvSpPr/>
          <p:nvPr/>
        </p:nvSpPr>
        <p:spPr>
          <a:xfrm>
            <a:off x="3776924"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GSM/GPRS</a:t>
            </a:r>
          </a:p>
        </p:txBody>
      </p:sp>
      <p:sp>
        <p:nvSpPr>
          <p:cNvPr id="21" name="Hình chữ nhật 20">
            <a:extLst>
              <a:ext uri="{FF2B5EF4-FFF2-40B4-BE49-F238E27FC236}">
                <a16:creationId xmlns:a16="http://schemas.microsoft.com/office/drawing/2014/main" id="{403386C1-5950-47EF-AC2C-123BEE31FD32}"/>
              </a:ext>
            </a:extLst>
          </p:cNvPr>
          <p:cNvSpPr/>
          <p:nvPr/>
        </p:nvSpPr>
        <p:spPr>
          <a:xfrm>
            <a:off x="5513091"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GPS</a:t>
            </a:r>
          </a:p>
        </p:txBody>
      </p:sp>
      <p:sp>
        <p:nvSpPr>
          <p:cNvPr id="22" name="Hộp Văn bản 21">
            <a:extLst>
              <a:ext uri="{FF2B5EF4-FFF2-40B4-BE49-F238E27FC236}">
                <a16:creationId xmlns:a16="http://schemas.microsoft.com/office/drawing/2014/main" id="{7F7DE60A-FE81-4AA7-9B90-39962C1BF9E6}"/>
              </a:ext>
            </a:extLst>
          </p:cNvPr>
          <p:cNvSpPr txBox="1"/>
          <p:nvPr/>
        </p:nvSpPr>
        <p:spPr>
          <a:xfrm>
            <a:off x="2819401" y="1815255"/>
            <a:ext cx="3886200" cy="369332"/>
          </a:xfrm>
          <a:prstGeom prst="rect">
            <a:avLst/>
          </a:prstGeom>
          <a:noFill/>
        </p:spPr>
        <p:txBody>
          <a:bodyPr wrap="square" rtlCol="0">
            <a:spAutoFit/>
          </a:bodyPr>
          <a:lstStyle/>
          <a:p>
            <a:r>
              <a:rPr lang="en-US" b="1" dirty="0"/>
              <a:t>THIẾT BỊ GIÁM SÁT MÁY CÔNG TRÌNH</a:t>
            </a:r>
          </a:p>
        </p:txBody>
      </p:sp>
      <p:sp>
        <p:nvSpPr>
          <p:cNvPr id="2" name="Hình Bầu dục 1">
            <a:extLst>
              <a:ext uri="{FF2B5EF4-FFF2-40B4-BE49-F238E27FC236}">
                <a16:creationId xmlns:a16="http://schemas.microsoft.com/office/drawing/2014/main" id="{3D65214F-D331-4182-9326-CFAB58960616}"/>
              </a:ext>
            </a:extLst>
          </p:cNvPr>
          <p:cNvSpPr/>
          <p:nvPr/>
        </p:nvSpPr>
        <p:spPr>
          <a:xfrm>
            <a:off x="3388545" y="296149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23" name="Hình Bầu dục 22">
            <a:extLst>
              <a:ext uri="{FF2B5EF4-FFF2-40B4-BE49-F238E27FC236}">
                <a16:creationId xmlns:a16="http://schemas.microsoft.com/office/drawing/2014/main" id="{2B6C9DA9-414E-4765-8AAE-D949D782EA08}"/>
              </a:ext>
            </a:extLst>
          </p:cNvPr>
          <p:cNvSpPr/>
          <p:nvPr/>
        </p:nvSpPr>
        <p:spPr>
          <a:xfrm>
            <a:off x="5158468" y="297277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sp>
        <p:nvSpPr>
          <p:cNvPr id="24" name="Hình Bầu dục 23">
            <a:extLst>
              <a:ext uri="{FF2B5EF4-FFF2-40B4-BE49-F238E27FC236}">
                <a16:creationId xmlns:a16="http://schemas.microsoft.com/office/drawing/2014/main" id="{86682162-9FC9-490E-A92D-1416ACA3DBD4}"/>
              </a:ext>
            </a:extLst>
          </p:cNvPr>
          <p:cNvSpPr/>
          <p:nvPr/>
        </p:nvSpPr>
        <p:spPr>
          <a:xfrm>
            <a:off x="6885110" y="3003694"/>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25" name="Hình Bầu dục 24">
            <a:extLst>
              <a:ext uri="{FF2B5EF4-FFF2-40B4-BE49-F238E27FC236}">
                <a16:creationId xmlns:a16="http://schemas.microsoft.com/office/drawing/2014/main" id="{83D403AF-8FE2-40E4-86C2-B97708577D6C}"/>
              </a:ext>
            </a:extLst>
          </p:cNvPr>
          <p:cNvSpPr/>
          <p:nvPr/>
        </p:nvSpPr>
        <p:spPr>
          <a:xfrm>
            <a:off x="3423872" y="407902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sp>
        <p:nvSpPr>
          <p:cNvPr id="26" name="Hình Bầu dục 25">
            <a:extLst>
              <a:ext uri="{FF2B5EF4-FFF2-40B4-BE49-F238E27FC236}">
                <a16:creationId xmlns:a16="http://schemas.microsoft.com/office/drawing/2014/main" id="{181DD1ED-880D-4B2B-92EA-2F82D4CAF700}"/>
              </a:ext>
            </a:extLst>
          </p:cNvPr>
          <p:cNvSpPr/>
          <p:nvPr/>
        </p:nvSpPr>
        <p:spPr>
          <a:xfrm>
            <a:off x="5135545" y="407902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27" name="Hình Bầu dục 26">
            <a:extLst>
              <a:ext uri="{FF2B5EF4-FFF2-40B4-BE49-F238E27FC236}">
                <a16:creationId xmlns:a16="http://schemas.microsoft.com/office/drawing/2014/main" id="{67FA27AD-18BC-43A1-BD55-0A03AA57C3D6}"/>
              </a:ext>
            </a:extLst>
          </p:cNvPr>
          <p:cNvSpPr/>
          <p:nvPr/>
        </p:nvSpPr>
        <p:spPr>
          <a:xfrm>
            <a:off x="6885110" y="410446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sp>
        <p:nvSpPr>
          <p:cNvPr id="28" name="Hình Bầu dục 27">
            <a:extLst>
              <a:ext uri="{FF2B5EF4-FFF2-40B4-BE49-F238E27FC236}">
                <a16:creationId xmlns:a16="http://schemas.microsoft.com/office/drawing/2014/main" id="{448FABED-A0DB-41D7-BF2B-341C0EF58068}"/>
              </a:ext>
            </a:extLst>
          </p:cNvPr>
          <p:cNvSpPr/>
          <p:nvPr/>
        </p:nvSpPr>
        <p:spPr>
          <a:xfrm>
            <a:off x="3407124" y="5104623"/>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sp>
        <p:nvSpPr>
          <p:cNvPr id="29" name="Hình Bầu dục 28">
            <a:extLst>
              <a:ext uri="{FF2B5EF4-FFF2-40B4-BE49-F238E27FC236}">
                <a16:creationId xmlns:a16="http://schemas.microsoft.com/office/drawing/2014/main" id="{78B37DC5-9F6D-41BA-8178-E83505EF9D6D}"/>
              </a:ext>
            </a:extLst>
          </p:cNvPr>
          <p:cNvSpPr/>
          <p:nvPr/>
        </p:nvSpPr>
        <p:spPr>
          <a:xfrm>
            <a:off x="5138476" y="5114312"/>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sp>
        <p:nvSpPr>
          <p:cNvPr id="30" name="Hình Bầu dục 29">
            <a:extLst>
              <a:ext uri="{FF2B5EF4-FFF2-40B4-BE49-F238E27FC236}">
                <a16:creationId xmlns:a16="http://schemas.microsoft.com/office/drawing/2014/main" id="{F9404508-B883-4B04-BE8A-C1142C6C8BEC}"/>
              </a:ext>
            </a:extLst>
          </p:cNvPr>
          <p:cNvSpPr/>
          <p:nvPr/>
        </p:nvSpPr>
        <p:spPr>
          <a:xfrm>
            <a:off x="6875585" y="513208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331879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4"/>
            <a:ext cx="6400800" cy="460324"/>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TỔNG QUAN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F58D86A-5414-4AA0-9136-811618A1A6C8}"/>
              </a:ext>
            </a:extLst>
          </p:cNvPr>
          <p:cNvSpPr/>
          <p:nvPr/>
        </p:nvSpPr>
        <p:spPr bwMode="gray">
          <a:xfrm>
            <a:off x="7540138" y="294808"/>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8" name="Slide Number Placeholder 11">
            <a:extLst>
              <a:ext uri="{FF2B5EF4-FFF2-40B4-BE49-F238E27FC236}">
                <a16:creationId xmlns:a16="http://schemas.microsoft.com/office/drawing/2014/main" id="{F11EED31-C22F-4EDA-9A24-87A83FC81E9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9</a:t>
            </a:fld>
            <a:endParaRPr lang="en-US" b="1">
              <a:solidFill>
                <a:schemeClr val="tx1"/>
              </a:solidFill>
            </a:endParaRPr>
          </a:p>
        </p:txBody>
      </p:sp>
      <p:sp>
        <p:nvSpPr>
          <p:cNvPr id="31" name="Chỗ dành sẵn cho Nội dung 2">
            <a:extLst>
              <a:ext uri="{FF2B5EF4-FFF2-40B4-BE49-F238E27FC236}">
                <a16:creationId xmlns:a16="http://schemas.microsoft.com/office/drawing/2014/main" id="{3DBA6DFC-2CCF-401A-9CE4-9F038DD3B050}"/>
              </a:ext>
            </a:extLst>
          </p:cNvPr>
          <p:cNvSpPr>
            <a:spLocks noGrp="1"/>
          </p:cNvSpPr>
          <p:nvPr>
            <p:ph sz="half" idx="1"/>
          </p:nvPr>
        </p:nvSpPr>
        <p:spPr>
          <a:xfrm>
            <a:off x="619757" y="1166018"/>
            <a:ext cx="8229601" cy="4525963"/>
          </a:xfrm>
        </p:spPr>
        <p:txBody>
          <a:bodyPr/>
          <a:lstStyle/>
          <a:p>
            <a:pPr>
              <a:buFont typeface="Wingdings" panose="05000000000000000000" pitchFamily="2" charset="2"/>
              <a:buChar char="q"/>
            </a:pPr>
            <a:r>
              <a:rPr lang="en-US" dirty="0" err="1"/>
              <a:t>Các</a:t>
            </a:r>
            <a:r>
              <a:rPr lang="en-US" dirty="0"/>
              <a:t> </a:t>
            </a:r>
            <a:r>
              <a:rPr lang="en-US" dirty="0" err="1"/>
              <a:t>thông</a:t>
            </a:r>
            <a:r>
              <a:rPr lang="en-US" dirty="0"/>
              <a:t> </a:t>
            </a:r>
            <a:r>
              <a:rPr lang="en-US" dirty="0" err="1"/>
              <a:t>số</a:t>
            </a:r>
            <a:r>
              <a:rPr lang="en-US" dirty="0"/>
              <a:t> </a:t>
            </a:r>
            <a:r>
              <a:rPr lang="en-US" dirty="0" err="1"/>
              <a:t>gửi</a:t>
            </a:r>
            <a:r>
              <a:rPr lang="en-US" dirty="0"/>
              <a:t> </a:t>
            </a:r>
            <a:r>
              <a:rPr lang="en-US" dirty="0" err="1"/>
              <a:t>lên</a:t>
            </a:r>
            <a:r>
              <a:rPr lang="en-US" dirty="0"/>
              <a:t> server</a:t>
            </a:r>
          </a:p>
          <a:p>
            <a:pPr marL="0" indent="0">
              <a:buNone/>
            </a:pPr>
            <a:endParaRPr lang="en-US" dirty="0"/>
          </a:p>
        </p:txBody>
      </p:sp>
      <p:graphicFrame>
        <p:nvGraphicFramePr>
          <p:cNvPr id="3" name="Bảng 3">
            <a:extLst>
              <a:ext uri="{FF2B5EF4-FFF2-40B4-BE49-F238E27FC236}">
                <a16:creationId xmlns:a16="http://schemas.microsoft.com/office/drawing/2014/main" id="{9DA1BAE3-2693-4CC1-8F26-DE2B8D7C2226}"/>
              </a:ext>
            </a:extLst>
          </p:cNvPr>
          <p:cNvGraphicFramePr>
            <a:graphicFrameLocks noGrp="1"/>
          </p:cNvGraphicFramePr>
          <p:nvPr>
            <p:extLst>
              <p:ext uri="{D42A27DB-BD31-4B8C-83A1-F6EECF244321}">
                <p14:modId xmlns:p14="http://schemas.microsoft.com/office/powerpoint/2010/main" val="3056658216"/>
              </p:ext>
            </p:extLst>
          </p:nvPr>
        </p:nvGraphicFramePr>
        <p:xfrm>
          <a:off x="808993" y="1663395"/>
          <a:ext cx="7696200" cy="4929050"/>
        </p:xfrm>
        <a:graphic>
          <a:graphicData uri="http://schemas.openxmlformats.org/drawingml/2006/table">
            <a:tbl>
              <a:tblPr firstRow="1" bandRow="1">
                <a:tableStyleId>{5C22544A-7EE6-4342-B048-85BDC9FD1C3A}</a:tableStyleId>
              </a:tblPr>
              <a:tblGrid>
                <a:gridCol w="2354132">
                  <a:extLst>
                    <a:ext uri="{9D8B030D-6E8A-4147-A177-3AD203B41FA5}">
                      <a16:colId xmlns:a16="http://schemas.microsoft.com/office/drawing/2014/main" val="1289430610"/>
                    </a:ext>
                  </a:extLst>
                </a:gridCol>
                <a:gridCol w="5342068">
                  <a:extLst>
                    <a:ext uri="{9D8B030D-6E8A-4147-A177-3AD203B41FA5}">
                      <a16:colId xmlns:a16="http://schemas.microsoft.com/office/drawing/2014/main" val="3727693243"/>
                    </a:ext>
                  </a:extLst>
                </a:gridCol>
              </a:tblGrid>
              <a:tr h="522514">
                <a:tc>
                  <a:txBody>
                    <a:bodyPr/>
                    <a:lstStyle/>
                    <a:p>
                      <a:r>
                        <a:rPr lang="en-US" sz="1600" dirty="0"/>
                        <a:t>TÊN THÔNG SỐ</a:t>
                      </a:r>
                    </a:p>
                  </a:txBody>
                  <a:tcPr/>
                </a:tc>
                <a:tc>
                  <a:txBody>
                    <a:bodyPr/>
                    <a:lstStyle/>
                    <a:p>
                      <a:r>
                        <a:rPr lang="en-US" sz="1600" dirty="0"/>
                        <a:t>Ý NGHĨA</a:t>
                      </a:r>
                    </a:p>
                  </a:txBody>
                  <a:tcPr/>
                </a:tc>
                <a:extLst>
                  <a:ext uri="{0D108BD9-81ED-4DB2-BD59-A6C34878D82A}">
                    <a16:rowId xmlns:a16="http://schemas.microsoft.com/office/drawing/2014/main" val="3143904804"/>
                  </a:ext>
                </a:extLst>
              </a:tr>
              <a:tr h="522514">
                <a:tc>
                  <a:txBody>
                    <a:bodyPr/>
                    <a:lstStyle/>
                    <a:p>
                      <a:r>
                        <a:rPr lang="en-US" sz="1600" dirty="0"/>
                        <a:t>- </a:t>
                      </a:r>
                      <a:r>
                        <a:rPr lang="en-US" sz="1600" dirty="0" err="1"/>
                        <a:t>Nhiệt</a:t>
                      </a:r>
                      <a:r>
                        <a:rPr lang="en-US" sz="1600" dirty="0"/>
                        <a:t> </a:t>
                      </a:r>
                      <a:r>
                        <a:rPr lang="en-US" sz="1600" dirty="0" err="1"/>
                        <a:t>độ</a:t>
                      </a:r>
                      <a:r>
                        <a:rPr lang="en-US" sz="1600" dirty="0"/>
                        <a:t>/</a:t>
                      </a:r>
                      <a:r>
                        <a:rPr lang="en-US" sz="1600" dirty="0" err="1"/>
                        <a:t>Độ</a:t>
                      </a:r>
                      <a:r>
                        <a:rPr lang="en-US" sz="1600" dirty="0"/>
                        <a:t> </a:t>
                      </a:r>
                      <a:r>
                        <a:rPr lang="en-US" sz="1600" dirty="0" err="1"/>
                        <a:t>ẩm</a:t>
                      </a:r>
                      <a:r>
                        <a:rPr lang="en-US" sz="1600" dirty="0"/>
                        <a:t> </a:t>
                      </a:r>
                      <a:r>
                        <a:rPr lang="en-US" sz="1600" dirty="0" err="1"/>
                        <a:t>môi</a:t>
                      </a:r>
                      <a:r>
                        <a:rPr lang="en-US" sz="1600" dirty="0"/>
                        <a:t> </a:t>
                      </a:r>
                      <a:r>
                        <a:rPr lang="en-US" sz="1600" dirty="0" err="1"/>
                        <a:t>trường</a:t>
                      </a:r>
                      <a:r>
                        <a:rPr lang="en-US" sz="1600" dirty="0"/>
                        <a:t> </a:t>
                      </a:r>
                      <a:r>
                        <a:rPr lang="en-US" sz="1600" dirty="0" err="1"/>
                        <a:t>xung</a:t>
                      </a:r>
                      <a:r>
                        <a:rPr lang="en-US" sz="1600" dirty="0"/>
                        <a:t> </a:t>
                      </a:r>
                      <a:r>
                        <a:rPr lang="en-US" sz="1600" dirty="0" err="1"/>
                        <a:t>quanh</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điều</a:t>
                      </a:r>
                      <a:r>
                        <a:rPr lang="en-US" sz="1600" dirty="0"/>
                        <a:t> </a:t>
                      </a:r>
                      <a:r>
                        <a:rPr lang="en-US" sz="1600" dirty="0" err="1"/>
                        <a:t>kiện</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các</a:t>
                      </a:r>
                      <a:r>
                        <a:rPr lang="en-US" sz="1600" dirty="0"/>
                        <a:t> </a:t>
                      </a:r>
                      <a:r>
                        <a:rPr lang="en-US" sz="1600" dirty="0" err="1"/>
                        <a:t>xe</a:t>
                      </a:r>
                      <a:r>
                        <a:rPr lang="en-US" sz="1600" dirty="0"/>
                        <a:t> </a:t>
                      </a:r>
                      <a:r>
                        <a:rPr lang="en-US" sz="1600" dirty="0" err="1"/>
                        <a:t>tại</a:t>
                      </a:r>
                      <a:r>
                        <a:rPr lang="en-US" sz="1600" dirty="0"/>
                        <a:t> </a:t>
                      </a:r>
                      <a:r>
                        <a:rPr lang="en-US" sz="1600" dirty="0" err="1"/>
                        <a:t>công</a:t>
                      </a:r>
                      <a:r>
                        <a:rPr lang="en-US" sz="1600" dirty="0"/>
                        <a:t> </a:t>
                      </a:r>
                      <a:r>
                        <a:rPr lang="en-US" sz="1600" dirty="0" err="1"/>
                        <a:t>trường</a:t>
                      </a:r>
                      <a:r>
                        <a:rPr lang="en-US" sz="1600" dirty="0"/>
                        <a:t>.</a:t>
                      </a:r>
                    </a:p>
                  </a:txBody>
                  <a:tcPr/>
                </a:tc>
                <a:extLst>
                  <a:ext uri="{0D108BD9-81ED-4DB2-BD59-A6C34878D82A}">
                    <a16:rowId xmlns:a16="http://schemas.microsoft.com/office/drawing/2014/main" val="1911726307"/>
                  </a:ext>
                </a:extLst>
              </a:tr>
              <a:tr h="522514">
                <a:tc>
                  <a:txBody>
                    <a:bodyPr/>
                    <a:lstStyle/>
                    <a:p>
                      <a:r>
                        <a:rPr lang="en-US" sz="1600" dirty="0"/>
                        <a:t>- </a:t>
                      </a:r>
                      <a:r>
                        <a:rPr lang="en-US" sz="1600" dirty="0" err="1"/>
                        <a:t>Nhiệt</a:t>
                      </a:r>
                      <a:r>
                        <a:rPr lang="en-US" sz="1600" dirty="0"/>
                        <a:t> </a:t>
                      </a:r>
                      <a:r>
                        <a:rPr lang="en-US" sz="1600" dirty="0" err="1"/>
                        <a:t>độ</a:t>
                      </a:r>
                      <a:r>
                        <a:rPr lang="en-US" sz="1600" dirty="0"/>
                        <a:t> </a:t>
                      </a:r>
                      <a:r>
                        <a:rPr lang="en-US" sz="1600" dirty="0" err="1"/>
                        <a:t>thiết</a:t>
                      </a:r>
                      <a:r>
                        <a:rPr lang="en-US" sz="1600" dirty="0"/>
                        <a:t> </a:t>
                      </a:r>
                      <a:r>
                        <a:rPr lang="en-US" sz="1600" dirty="0" err="1"/>
                        <a:t>bị</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tính</a:t>
                      </a:r>
                      <a:r>
                        <a:rPr lang="en-US" sz="1600" dirty="0"/>
                        <a:t> </a:t>
                      </a:r>
                      <a:r>
                        <a:rPr lang="en-US" sz="1600" dirty="0" err="1"/>
                        <a:t>ổn</a:t>
                      </a:r>
                      <a:r>
                        <a:rPr lang="en-US" sz="1600" dirty="0"/>
                        <a:t> </a:t>
                      </a:r>
                      <a:r>
                        <a:rPr lang="en-US" sz="1600" dirty="0" err="1"/>
                        <a:t>định</a:t>
                      </a:r>
                      <a:r>
                        <a:rPr lang="en-US" sz="1600" dirty="0"/>
                        <a:t> </a:t>
                      </a:r>
                      <a:r>
                        <a:rPr lang="en-US" sz="1600" dirty="0" err="1"/>
                        <a:t>của</a:t>
                      </a:r>
                      <a:r>
                        <a:rPr lang="en-US" sz="1600" dirty="0"/>
                        <a:t> </a:t>
                      </a:r>
                      <a:r>
                        <a:rPr lang="en-US" sz="1600" dirty="0" err="1"/>
                        <a:t>thiết</a:t>
                      </a:r>
                      <a:r>
                        <a:rPr lang="en-US" sz="1600" dirty="0"/>
                        <a:t> </a:t>
                      </a:r>
                      <a:r>
                        <a:rPr lang="en-US" sz="1600" dirty="0" err="1"/>
                        <a:t>bị</a:t>
                      </a:r>
                      <a:r>
                        <a:rPr lang="en-US" sz="1600" dirty="0"/>
                        <a:t> </a:t>
                      </a:r>
                      <a:r>
                        <a:rPr lang="en-US" sz="1600" dirty="0" err="1"/>
                        <a:t>giám</a:t>
                      </a:r>
                      <a:r>
                        <a:rPr lang="en-US" sz="1600" dirty="0"/>
                        <a:t> </a:t>
                      </a:r>
                      <a:r>
                        <a:rPr lang="en-US" sz="1600" dirty="0" err="1"/>
                        <a:t>sát</a:t>
                      </a:r>
                      <a:r>
                        <a:rPr lang="en-US" sz="1600" dirty="0"/>
                        <a:t>.</a:t>
                      </a:r>
                    </a:p>
                  </a:txBody>
                  <a:tcPr/>
                </a:tc>
                <a:extLst>
                  <a:ext uri="{0D108BD9-81ED-4DB2-BD59-A6C34878D82A}">
                    <a16:rowId xmlns:a16="http://schemas.microsoft.com/office/drawing/2014/main" val="282138475"/>
                  </a:ext>
                </a:extLst>
              </a:tr>
              <a:tr h="522514">
                <a:tc>
                  <a:txBody>
                    <a:bodyPr/>
                    <a:lstStyle/>
                    <a:p>
                      <a:r>
                        <a:rPr lang="en-US" sz="1600" dirty="0"/>
                        <a:t>- </a:t>
                      </a:r>
                      <a:r>
                        <a:rPr lang="en-US" sz="1600" dirty="0" err="1"/>
                        <a:t>Điện</a:t>
                      </a:r>
                      <a:r>
                        <a:rPr lang="en-US" sz="1600" dirty="0"/>
                        <a:t> </a:t>
                      </a:r>
                      <a:r>
                        <a:rPr lang="en-US" sz="1600" dirty="0" err="1"/>
                        <a:t>áp</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ắc</a:t>
                      </a:r>
                      <a:r>
                        <a:rPr lang="en-US" sz="1600" dirty="0"/>
                        <a:t> </a:t>
                      </a:r>
                      <a:r>
                        <a:rPr lang="en-US" sz="1600" dirty="0" err="1"/>
                        <a:t>quy</a:t>
                      </a:r>
                      <a:r>
                        <a:rPr lang="en-US" sz="1600" dirty="0"/>
                        <a:t>.</a:t>
                      </a:r>
                    </a:p>
                  </a:txBody>
                  <a:tcPr/>
                </a:tc>
                <a:tc>
                  <a:txBody>
                    <a:bodyPr/>
                    <a:lstStyle/>
                    <a:p>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bảo</a:t>
                      </a:r>
                      <a:r>
                        <a:rPr lang="en-US" sz="1600" dirty="0"/>
                        <a:t> </a:t>
                      </a:r>
                      <a:r>
                        <a:rPr lang="en-US" sz="1600" dirty="0" err="1"/>
                        <a:t>trì</a:t>
                      </a:r>
                      <a:r>
                        <a:rPr lang="en-US" sz="1600" dirty="0"/>
                        <a:t>, </a:t>
                      </a:r>
                      <a:r>
                        <a:rPr lang="en-US" sz="1600" dirty="0" err="1"/>
                        <a:t>thay</a:t>
                      </a:r>
                      <a:r>
                        <a:rPr lang="en-US" sz="1600" dirty="0"/>
                        <a:t> </a:t>
                      </a:r>
                      <a:r>
                        <a:rPr lang="en-US" sz="1600" dirty="0" err="1"/>
                        <a:t>thế</a:t>
                      </a:r>
                      <a:r>
                        <a:rPr lang="en-US" sz="1600" dirty="0"/>
                        <a:t> </a:t>
                      </a:r>
                      <a:r>
                        <a:rPr lang="en-US" sz="1600" dirty="0" err="1"/>
                        <a:t>ắc</a:t>
                      </a:r>
                      <a:r>
                        <a:rPr lang="en-US" sz="1600" dirty="0"/>
                        <a:t> </a:t>
                      </a:r>
                      <a:r>
                        <a:rPr lang="en-US" sz="1600" dirty="0" err="1"/>
                        <a:t>quy</a:t>
                      </a:r>
                      <a:r>
                        <a:rPr lang="en-US" sz="1600" dirty="0"/>
                        <a:t>.</a:t>
                      </a:r>
                    </a:p>
                  </a:txBody>
                  <a:tcPr/>
                </a:tc>
                <a:extLst>
                  <a:ext uri="{0D108BD9-81ED-4DB2-BD59-A6C34878D82A}">
                    <a16:rowId xmlns:a16="http://schemas.microsoft.com/office/drawing/2014/main" val="1022241065"/>
                  </a:ext>
                </a:extLst>
              </a:tr>
              <a:tr h="522514">
                <a:tc>
                  <a:txBody>
                    <a:bodyPr/>
                    <a:lstStyle/>
                    <a:p>
                      <a:r>
                        <a:rPr lang="en-US" sz="1600" dirty="0"/>
                        <a:t>- </a:t>
                      </a:r>
                      <a:r>
                        <a:rPr lang="en-US" sz="1600" dirty="0" err="1"/>
                        <a:t>Vị</a:t>
                      </a:r>
                      <a:r>
                        <a:rPr lang="en-US" sz="1600" dirty="0"/>
                        <a:t> </a:t>
                      </a:r>
                      <a:r>
                        <a:rPr lang="en-US" sz="1600" dirty="0" err="1"/>
                        <a:t>trí</a:t>
                      </a:r>
                      <a:r>
                        <a:rPr lang="en-US" sz="1600" dirty="0"/>
                        <a:t> (Lat/</a:t>
                      </a:r>
                      <a:r>
                        <a:rPr lang="en-US" sz="1600" dirty="0" err="1"/>
                        <a:t>lon</a:t>
                      </a:r>
                      <a:r>
                        <a:rPr lang="en-US" sz="1600" dirty="0"/>
                        <a:t>) </a:t>
                      </a:r>
                      <a:r>
                        <a:rPr lang="en-US" sz="1600" dirty="0" err="1"/>
                        <a:t>gắn</a:t>
                      </a:r>
                      <a:r>
                        <a:rPr lang="en-US" sz="1600" dirty="0"/>
                        <a:t> </a:t>
                      </a:r>
                      <a:r>
                        <a:rPr lang="en-US" sz="1600" dirty="0" err="1"/>
                        <a:t>với</a:t>
                      </a:r>
                      <a:r>
                        <a:rPr lang="en-US" sz="1600" dirty="0"/>
                        <a:t> </a:t>
                      </a:r>
                      <a:r>
                        <a:rPr lang="en-US" sz="1600" dirty="0" err="1"/>
                        <a:t>mốc</a:t>
                      </a:r>
                      <a:r>
                        <a:rPr lang="en-US" sz="1600" dirty="0"/>
                        <a:t> </a:t>
                      </a:r>
                      <a:r>
                        <a:rPr lang="en-US" sz="1600" dirty="0" err="1"/>
                        <a:t>thời</a:t>
                      </a:r>
                      <a:r>
                        <a:rPr lang="en-US" sz="1600" dirty="0"/>
                        <a:t> </a:t>
                      </a:r>
                      <a:r>
                        <a:rPr lang="en-US" sz="1600" dirty="0" err="1"/>
                        <a:t>gian</a:t>
                      </a:r>
                      <a:r>
                        <a:rPr lang="en-US" sz="1600" dirty="0"/>
                        <a:t>.</a:t>
                      </a:r>
                    </a:p>
                  </a:txBody>
                  <a:tcPr/>
                </a:tc>
                <a:tc>
                  <a:txBody>
                    <a:bodyPr/>
                    <a:lstStyle/>
                    <a:p>
                      <a:r>
                        <a:rPr lang="en-US" sz="1600" dirty="0"/>
                        <a:t>- </a:t>
                      </a:r>
                      <a:r>
                        <a:rPr lang="en-US" sz="1600" dirty="0" err="1"/>
                        <a:t>Giám</a:t>
                      </a:r>
                      <a:r>
                        <a:rPr lang="en-US" sz="1600" dirty="0"/>
                        <a:t> </a:t>
                      </a:r>
                      <a:r>
                        <a:rPr lang="en-US" sz="1600" dirty="0" err="1"/>
                        <a:t>sát</a:t>
                      </a:r>
                      <a:r>
                        <a:rPr lang="en-US" sz="1600" dirty="0"/>
                        <a:t> </a:t>
                      </a:r>
                      <a:r>
                        <a:rPr lang="en-US" sz="1600" dirty="0" err="1"/>
                        <a:t>hành</a:t>
                      </a:r>
                      <a:r>
                        <a:rPr lang="en-US" sz="1600" dirty="0"/>
                        <a:t> </a:t>
                      </a:r>
                      <a:r>
                        <a:rPr lang="en-US" sz="1600" dirty="0" err="1"/>
                        <a:t>trình</a:t>
                      </a:r>
                      <a:r>
                        <a:rPr lang="en-US" sz="1600" dirty="0"/>
                        <a:t> </a:t>
                      </a:r>
                      <a:r>
                        <a:rPr lang="en-US" sz="1600" dirty="0" err="1"/>
                        <a:t>của</a:t>
                      </a:r>
                      <a:r>
                        <a:rPr lang="en-US" sz="1600" dirty="0"/>
                        <a:t> </a:t>
                      </a:r>
                      <a:r>
                        <a:rPr lang="en-US" sz="1600" dirty="0" err="1"/>
                        <a:t>xe</a:t>
                      </a:r>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vẽ</a:t>
                      </a:r>
                      <a:r>
                        <a:rPr lang="en-US" sz="1600" dirty="0"/>
                        <a:t> </a:t>
                      </a:r>
                      <a:r>
                        <a:rPr lang="en-US" sz="1600" dirty="0" err="1"/>
                        <a:t>quỹ</a:t>
                      </a:r>
                      <a:r>
                        <a:rPr lang="en-US" sz="1600" dirty="0"/>
                        <a:t> </a:t>
                      </a:r>
                      <a:r>
                        <a:rPr lang="en-US" sz="1600" dirty="0" err="1"/>
                        <a:t>đạo</a:t>
                      </a:r>
                      <a:r>
                        <a:rPr lang="en-US" sz="1600" dirty="0"/>
                        <a:t> di </a:t>
                      </a:r>
                      <a:r>
                        <a:rPr lang="en-US" sz="1600" dirty="0" err="1"/>
                        <a:t>chuyển</a:t>
                      </a:r>
                      <a:r>
                        <a:rPr lang="en-US" sz="1600" dirty="0"/>
                        <a:t>, </a:t>
                      </a:r>
                      <a:r>
                        <a:rPr lang="en-US" sz="1600" dirty="0" err="1"/>
                        <a:t>truy</a:t>
                      </a:r>
                      <a:r>
                        <a:rPr lang="en-US" sz="1600" dirty="0"/>
                        <a:t> </a:t>
                      </a:r>
                      <a:r>
                        <a:rPr lang="en-US" sz="1600" dirty="0" err="1"/>
                        <a:t>vết</a:t>
                      </a:r>
                      <a:r>
                        <a:rPr lang="en-US" sz="1600" dirty="0"/>
                        <a:t> </a:t>
                      </a:r>
                      <a:r>
                        <a:rPr lang="en-US" sz="1600" dirty="0" err="1"/>
                        <a:t>vị</a:t>
                      </a:r>
                      <a:r>
                        <a:rPr lang="en-US" sz="1600" dirty="0"/>
                        <a:t> </a:t>
                      </a:r>
                      <a:r>
                        <a:rPr lang="en-US" sz="1600" dirty="0" err="1"/>
                        <a:t>trí</a:t>
                      </a:r>
                      <a:r>
                        <a:rPr lang="en-US" sz="1600" dirty="0"/>
                        <a:t> </a:t>
                      </a:r>
                      <a:r>
                        <a:rPr lang="en-US" sz="1600" dirty="0" err="1"/>
                        <a:t>của</a:t>
                      </a:r>
                      <a:r>
                        <a:rPr lang="en-US" sz="1600" dirty="0"/>
                        <a:t> </a:t>
                      </a:r>
                      <a:r>
                        <a:rPr lang="en-US" sz="1600" dirty="0" err="1"/>
                        <a:t>xe</a:t>
                      </a:r>
                      <a:r>
                        <a:rPr lang="en-US" sz="1600" dirty="0"/>
                        <a:t> </a:t>
                      </a:r>
                      <a:r>
                        <a:rPr lang="en-US" sz="1600" dirty="0" err="1"/>
                        <a:t>tại</a:t>
                      </a:r>
                      <a:r>
                        <a:rPr lang="en-US" sz="1600" dirty="0"/>
                        <a:t> </a:t>
                      </a:r>
                      <a:r>
                        <a:rPr lang="en-US" sz="1600" dirty="0" err="1"/>
                        <a:t>mọi</a:t>
                      </a:r>
                      <a:r>
                        <a:rPr lang="en-US" sz="1600" dirty="0"/>
                        <a:t> </a:t>
                      </a:r>
                      <a:r>
                        <a:rPr lang="en-US" sz="1600" dirty="0" err="1"/>
                        <a:t>thời</a:t>
                      </a:r>
                      <a:r>
                        <a:rPr lang="en-US" sz="1600" dirty="0"/>
                        <a:t> </a:t>
                      </a:r>
                      <a:r>
                        <a:rPr lang="en-US" sz="1600" dirty="0" err="1"/>
                        <a:t>điểm</a:t>
                      </a:r>
                      <a:r>
                        <a:rPr lang="en-US" sz="1600" dirty="0"/>
                        <a:t>.</a:t>
                      </a:r>
                    </a:p>
                  </a:txBody>
                  <a:tcPr/>
                </a:tc>
                <a:extLst>
                  <a:ext uri="{0D108BD9-81ED-4DB2-BD59-A6C34878D82A}">
                    <a16:rowId xmlns:a16="http://schemas.microsoft.com/office/drawing/2014/main" val="4165834974"/>
                  </a:ext>
                </a:extLst>
              </a:tr>
              <a:tr h="522514">
                <a:tc>
                  <a:txBody>
                    <a:bodyPr/>
                    <a:lstStyle/>
                    <a:p>
                      <a:r>
                        <a:rPr lang="en-US" sz="1600" dirty="0"/>
                        <a:t>- </a:t>
                      </a:r>
                      <a:r>
                        <a:rPr lang="en-US" sz="1600" dirty="0" err="1"/>
                        <a:t>Tốc</a:t>
                      </a:r>
                      <a:r>
                        <a:rPr lang="en-US" sz="1600" dirty="0"/>
                        <a:t> </a:t>
                      </a:r>
                      <a:r>
                        <a:rPr lang="en-US" sz="1600" dirty="0" err="1"/>
                        <a:t>độ</a:t>
                      </a:r>
                      <a:r>
                        <a:rPr lang="en-US" sz="1600" dirty="0"/>
                        <a:t> </a:t>
                      </a:r>
                      <a:r>
                        <a:rPr lang="en-US" sz="1600" dirty="0" err="1"/>
                        <a:t>vòng</a:t>
                      </a:r>
                      <a:r>
                        <a:rPr lang="en-US" sz="1600" dirty="0"/>
                        <a:t> </a:t>
                      </a:r>
                      <a:r>
                        <a:rPr lang="en-US" sz="1600" dirty="0" err="1"/>
                        <a:t>tua</a:t>
                      </a:r>
                      <a:endParaRPr lang="en-US" sz="1600" dirty="0"/>
                    </a:p>
                  </a:txBody>
                  <a:tcPr/>
                </a:tc>
                <a:tc>
                  <a:txBody>
                    <a:bodyPr/>
                    <a:lstStyle/>
                    <a:p>
                      <a:r>
                        <a:rPr lang="en-US" sz="1600" dirty="0"/>
                        <a:t>- Theo </a:t>
                      </a:r>
                      <a:r>
                        <a:rPr lang="en-US" sz="1600" dirty="0" err="1"/>
                        <a:t>dõi</a:t>
                      </a:r>
                      <a:r>
                        <a:rPr lang="en-US" sz="1600" dirty="0"/>
                        <a:t> </a:t>
                      </a:r>
                      <a:r>
                        <a:rPr lang="en-US" sz="1600" dirty="0" err="1"/>
                        <a:t>tốc</a:t>
                      </a:r>
                      <a:r>
                        <a:rPr lang="en-US" sz="1600" dirty="0"/>
                        <a:t> </a:t>
                      </a:r>
                      <a:r>
                        <a:rPr lang="en-US" sz="1600" dirty="0" err="1"/>
                        <a:t>độ</a:t>
                      </a:r>
                      <a:r>
                        <a:rPr lang="en-US" sz="1600" dirty="0"/>
                        <a:t> di </a:t>
                      </a:r>
                      <a:r>
                        <a:rPr lang="en-US" sz="1600" dirty="0" err="1"/>
                        <a:t>chuyển</a:t>
                      </a:r>
                      <a:r>
                        <a:rPr lang="en-US" sz="1600" dirty="0"/>
                        <a:t>, </a:t>
                      </a:r>
                      <a:r>
                        <a:rPr lang="en-US" sz="1600" dirty="0" err="1"/>
                        <a:t>tính</a:t>
                      </a:r>
                      <a:r>
                        <a:rPr lang="en-US" sz="1600" dirty="0"/>
                        <a:t> </a:t>
                      </a:r>
                      <a:r>
                        <a:rPr lang="en-US" sz="1600" dirty="0" err="1"/>
                        <a:t>toán</a:t>
                      </a:r>
                      <a:r>
                        <a:rPr lang="en-US" sz="1600" dirty="0"/>
                        <a:t> </a:t>
                      </a:r>
                      <a:r>
                        <a:rPr lang="en-US" sz="1600" dirty="0" err="1"/>
                        <a:t>quãng</a:t>
                      </a:r>
                      <a:r>
                        <a:rPr lang="en-US" sz="1600" dirty="0"/>
                        <a:t> </a:t>
                      </a:r>
                      <a:r>
                        <a:rPr lang="en-US" sz="1600" dirty="0" err="1"/>
                        <a:t>đường</a:t>
                      </a:r>
                      <a:r>
                        <a:rPr lang="en-US" sz="1600" dirty="0"/>
                        <a:t> di </a:t>
                      </a:r>
                      <a:r>
                        <a:rPr lang="en-US" sz="1600" dirty="0" err="1"/>
                        <a:t>chuyển</a:t>
                      </a:r>
                      <a:endParaRPr lang="en-US" sz="1600" dirty="0"/>
                    </a:p>
                  </a:txBody>
                  <a:tcPr/>
                </a:tc>
                <a:extLst>
                  <a:ext uri="{0D108BD9-81ED-4DB2-BD59-A6C34878D82A}">
                    <a16:rowId xmlns:a16="http://schemas.microsoft.com/office/drawing/2014/main" val="1605212551"/>
                  </a:ext>
                </a:extLst>
              </a:tr>
              <a:tr h="522514">
                <a:tc>
                  <a:txBody>
                    <a:bodyPr/>
                    <a:lstStyle/>
                    <a:p>
                      <a:r>
                        <a:rPr lang="en-US" sz="1600" dirty="0"/>
                        <a:t>- ID </a:t>
                      </a:r>
                      <a:r>
                        <a:rPr lang="en-US" sz="1600" dirty="0" err="1"/>
                        <a:t>của</a:t>
                      </a:r>
                      <a:r>
                        <a:rPr lang="en-US" sz="1600" dirty="0"/>
                        <a:t> </a:t>
                      </a:r>
                      <a:r>
                        <a:rPr lang="en-US" sz="1600" dirty="0" err="1"/>
                        <a:t>lái</a:t>
                      </a:r>
                      <a:r>
                        <a:rPr lang="en-US" sz="1600" dirty="0"/>
                        <a:t> </a:t>
                      </a:r>
                      <a:r>
                        <a:rPr lang="en-US" sz="1600" dirty="0" err="1"/>
                        <a:t>xe</a:t>
                      </a:r>
                      <a:r>
                        <a:rPr lang="en-US" sz="1600" dirty="0"/>
                        <a:t>.</a:t>
                      </a:r>
                    </a:p>
                  </a:txBody>
                  <a:tcPr/>
                </a:tc>
                <a:tc>
                  <a:txBody>
                    <a:bodyPr/>
                    <a:lstStyle/>
                    <a:p>
                      <a:pPr marL="0" indent="0">
                        <a:buFontTx/>
                        <a:buNone/>
                      </a:pPr>
                      <a:r>
                        <a:rPr lang="en-US" sz="1600" dirty="0"/>
                        <a:t>- </a:t>
                      </a:r>
                      <a:r>
                        <a:rPr lang="en-US" sz="1600" dirty="0" err="1"/>
                        <a:t>Giám</a:t>
                      </a:r>
                      <a:r>
                        <a:rPr lang="en-US" sz="1600" dirty="0"/>
                        <a:t> </a:t>
                      </a:r>
                      <a:r>
                        <a:rPr lang="en-US" sz="1600" dirty="0" err="1"/>
                        <a:t>sát</a:t>
                      </a:r>
                      <a:r>
                        <a:rPr lang="en-US" sz="1600" dirty="0"/>
                        <a:t> </a:t>
                      </a:r>
                      <a:r>
                        <a:rPr lang="en-US" sz="1600" dirty="0" err="1"/>
                        <a:t>người</a:t>
                      </a:r>
                      <a:r>
                        <a:rPr lang="en-US" sz="1600" dirty="0"/>
                        <a:t> </a:t>
                      </a:r>
                      <a:r>
                        <a:rPr lang="en-US" sz="1600" dirty="0" err="1"/>
                        <a:t>đang</a:t>
                      </a:r>
                      <a:r>
                        <a:rPr lang="en-US" sz="1600" dirty="0"/>
                        <a:t> </a:t>
                      </a:r>
                      <a:r>
                        <a:rPr lang="en-US" sz="1600" dirty="0" err="1"/>
                        <a:t>vận</a:t>
                      </a:r>
                      <a:r>
                        <a:rPr lang="en-US" sz="1600" dirty="0"/>
                        <a:t> </a:t>
                      </a:r>
                      <a:r>
                        <a:rPr lang="en-US" sz="1600" dirty="0" err="1"/>
                        <a:t>hành</a:t>
                      </a:r>
                      <a:r>
                        <a:rPr lang="en-US" sz="1600" dirty="0"/>
                        <a:t> </a:t>
                      </a:r>
                      <a:r>
                        <a:rPr lang="en-US" sz="1600" dirty="0" err="1"/>
                        <a:t>xe</a:t>
                      </a:r>
                      <a:r>
                        <a:rPr lang="en-US" sz="1600" dirty="0"/>
                        <a:t>.</a:t>
                      </a:r>
                    </a:p>
                  </a:txBody>
                  <a:tcPr/>
                </a:tc>
                <a:extLst>
                  <a:ext uri="{0D108BD9-81ED-4DB2-BD59-A6C34878D82A}">
                    <a16:rowId xmlns:a16="http://schemas.microsoft.com/office/drawing/2014/main" val="2896867008"/>
                  </a:ext>
                </a:extLst>
              </a:tr>
              <a:tr h="522514">
                <a:tc>
                  <a:txBody>
                    <a:bodyPr/>
                    <a:lstStyle/>
                    <a:p>
                      <a:r>
                        <a:rPr lang="en-US" sz="1600" dirty="0"/>
                        <a:t>- </a:t>
                      </a:r>
                      <a:r>
                        <a:rPr lang="en-US" sz="1600" dirty="0" err="1"/>
                        <a:t>Thời</a:t>
                      </a:r>
                      <a:r>
                        <a:rPr lang="en-US" sz="1600" dirty="0"/>
                        <a:t> </a:t>
                      </a:r>
                      <a:r>
                        <a:rPr lang="en-US" sz="1600" dirty="0" err="1"/>
                        <a:t>gian</a:t>
                      </a:r>
                      <a:r>
                        <a:rPr lang="en-US" sz="1600" dirty="0"/>
                        <a:t> </a:t>
                      </a:r>
                      <a:r>
                        <a:rPr lang="en-US" sz="1600" dirty="0" err="1"/>
                        <a:t>khởi</a:t>
                      </a:r>
                      <a:r>
                        <a:rPr lang="en-US" sz="1600" dirty="0"/>
                        <a:t> </a:t>
                      </a:r>
                      <a:r>
                        <a:rPr lang="en-US" sz="1600" dirty="0" err="1"/>
                        <a:t>động</a:t>
                      </a:r>
                      <a:r>
                        <a:rPr lang="en-US" sz="1600" dirty="0"/>
                        <a:t>, </a:t>
                      </a:r>
                      <a:r>
                        <a:rPr lang="en-US" sz="1600" dirty="0" err="1"/>
                        <a:t>kết</a:t>
                      </a:r>
                      <a:r>
                        <a:rPr lang="en-US" sz="1600" dirty="0"/>
                        <a:t> </a:t>
                      </a:r>
                      <a:r>
                        <a:rPr lang="en-US" sz="1600" dirty="0" err="1"/>
                        <a:t>thúc</a:t>
                      </a:r>
                      <a:r>
                        <a:rPr lang="en-US" sz="1600" dirty="0"/>
                        <a:t> </a:t>
                      </a:r>
                      <a:r>
                        <a:rPr lang="en-US" sz="1600" dirty="0" err="1"/>
                        <a:t>phiên</a:t>
                      </a:r>
                      <a:r>
                        <a:rPr lang="en-US" sz="1600" dirty="0"/>
                        <a:t> </a:t>
                      </a:r>
                      <a:r>
                        <a:rPr lang="en-US" sz="1600" dirty="0" err="1"/>
                        <a:t>làm</a:t>
                      </a:r>
                      <a:r>
                        <a:rPr lang="en-US" sz="1600" dirty="0"/>
                        <a:t> </a:t>
                      </a:r>
                      <a:r>
                        <a:rPr lang="en-US" sz="1600" dirty="0" err="1"/>
                        <a:t>việc</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phiên</a:t>
                      </a:r>
                      <a:r>
                        <a:rPr lang="en-US" sz="1600" dirty="0"/>
                        <a:t> </a:t>
                      </a:r>
                      <a:r>
                        <a:rPr lang="en-US" sz="1600" dirty="0" err="1"/>
                        <a:t>làm</a:t>
                      </a:r>
                      <a:r>
                        <a:rPr lang="en-US" sz="1600" dirty="0"/>
                        <a:t> </a:t>
                      </a:r>
                      <a:r>
                        <a:rPr lang="en-US" sz="1600" dirty="0" err="1"/>
                        <a:t>việc</a:t>
                      </a:r>
                      <a:r>
                        <a:rPr lang="en-US" sz="1600" dirty="0"/>
                        <a:t> ( </a:t>
                      </a:r>
                      <a:r>
                        <a:rPr lang="en-US" sz="1600" dirty="0" err="1"/>
                        <a:t>Cần</a:t>
                      </a:r>
                      <a:r>
                        <a:rPr lang="en-US" sz="1600" dirty="0"/>
                        <a:t> </a:t>
                      </a:r>
                      <a:r>
                        <a:rPr lang="en-US" sz="1600" dirty="0" err="1"/>
                        <a:t>phải</a:t>
                      </a:r>
                      <a:r>
                        <a:rPr lang="en-US" sz="1600" dirty="0"/>
                        <a:t> </a:t>
                      </a:r>
                      <a:r>
                        <a:rPr lang="en-US" sz="1600" dirty="0" err="1"/>
                        <a:t>trao</a:t>
                      </a:r>
                      <a:r>
                        <a:rPr lang="en-US" sz="1600" dirty="0"/>
                        <a:t> </a:t>
                      </a:r>
                      <a:r>
                        <a:rPr lang="en-US" sz="1600" dirty="0" err="1"/>
                        <a:t>đổi</a:t>
                      </a:r>
                      <a:r>
                        <a:rPr lang="en-US" sz="1600" dirty="0"/>
                        <a:t> </a:t>
                      </a:r>
                      <a:r>
                        <a:rPr lang="en-US" sz="1600" dirty="0" err="1"/>
                        <a:t>thêm</a:t>
                      </a:r>
                      <a:r>
                        <a:rPr lang="en-US" sz="1600" dirty="0"/>
                        <a:t>).</a:t>
                      </a:r>
                    </a:p>
                  </a:txBody>
                  <a:tcPr/>
                </a:tc>
                <a:extLst>
                  <a:ext uri="{0D108BD9-81ED-4DB2-BD59-A6C34878D82A}">
                    <a16:rowId xmlns:a16="http://schemas.microsoft.com/office/drawing/2014/main" val="2651133330"/>
                  </a:ext>
                </a:extLst>
              </a:tr>
              <a:tr h="522514">
                <a:tc>
                  <a:txBody>
                    <a:bodyPr/>
                    <a:lstStyle/>
                    <a:p>
                      <a:r>
                        <a:rPr lang="en-US" sz="1600" dirty="0"/>
                        <a:t>- ID </a:t>
                      </a:r>
                      <a:r>
                        <a:rPr lang="en-US" sz="1600" dirty="0" err="1"/>
                        <a:t>của</a:t>
                      </a:r>
                      <a:r>
                        <a:rPr lang="en-US" sz="1600" dirty="0"/>
                        <a:t> </a:t>
                      </a:r>
                      <a:r>
                        <a:rPr lang="en-US" sz="1600" dirty="0" err="1"/>
                        <a:t>thiết</a:t>
                      </a:r>
                      <a:r>
                        <a:rPr lang="en-US" sz="1600" dirty="0"/>
                        <a:t> </a:t>
                      </a:r>
                      <a:r>
                        <a:rPr lang="en-US" sz="1600" dirty="0" err="1"/>
                        <a:t>bị</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xe</a:t>
                      </a:r>
                      <a:r>
                        <a:rPr lang="en-US" sz="1600" dirty="0"/>
                        <a:t>.</a:t>
                      </a:r>
                    </a:p>
                  </a:txBody>
                  <a:tcPr/>
                </a:tc>
                <a:extLst>
                  <a:ext uri="{0D108BD9-81ED-4DB2-BD59-A6C34878D82A}">
                    <a16:rowId xmlns:a16="http://schemas.microsoft.com/office/drawing/2014/main" val="802848301"/>
                  </a:ext>
                </a:extLst>
              </a:tr>
            </a:tbl>
          </a:graphicData>
        </a:graphic>
      </p:graphicFrame>
    </p:spTree>
    <p:extLst>
      <p:ext uri="{BB962C8B-B14F-4D97-AF65-F5344CB8AC3E}">
        <p14:creationId xmlns:p14="http://schemas.microsoft.com/office/powerpoint/2010/main" val="3867926743"/>
      </p:ext>
    </p:extLst>
  </p:cSld>
  <p:clrMapOvr>
    <a:masterClrMapping/>
  </p:clrMapOvr>
</p:sld>
</file>

<file path=ppt/theme/theme1.xml><?xml version="1.0" encoding="utf-8"?>
<a:theme xmlns:a="http://schemas.openxmlformats.org/drawingml/2006/main" name="Office Theme">
  <a:themeElements>
    <a:clrScheme name="Custom 345">
      <a:dk1>
        <a:srgbClr val="000000"/>
      </a:dk1>
      <a:lt1>
        <a:srgbClr val="FFFFFF"/>
      </a:lt1>
      <a:dk2>
        <a:srgbClr val="976711"/>
      </a:dk2>
      <a:lt2>
        <a:srgbClr val="F1EBE3"/>
      </a:lt2>
      <a:accent1>
        <a:srgbClr val="F4623A"/>
      </a:accent1>
      <a:accent2>
        <a:srgbClr val="DAB20A"/>
      </a:accent2>
      <a:accent3>
        <a:srgbClr val="82B967"/>
      </a:accent3>
      <a:accent4>
        <a:srgbClr val="5CBAC4"/>
      </a:accent4>
      <a:accent5>
        <a:srgbClr val="6F99D7"/>
      </a:accent5>
      <a:accent6>
        <a:srgbClr val="A985CD"/>
      </a:accent6>
      <a:hlink>
        <a:srgbClr val="EC700A"/>
      </a:hlink>
      <a:folHlink>
        <a:srgbClr val="2BB760"/>
      </a:folHlink>
    </a:clrScheme>
    <a:fontScheme name="Custom 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Doan_report_ver2_180612" id="{0725B4C5-FB97-4DEC-90A1-A73F80EAA225}" vid="{3A8CFB6B-9938-4350-AC78-9B4F8E5FA4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963</TotalTime>
  <Words>696</Words>
  <Application>Microsoft Office PowerPoint</Application>
  <PresentationFormat>Trình chiếu Trên màn hình (4:3)</PresentationFormat>
  <Paragraphs>139</Paragraphs>
  <Slides>11</Slides>
  <Notes>11</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11</vt:i4>
      </vt:variant>
    </vt:vector>
  </HeadingPairs>
  <TitlesOfParts>
    <vt:vector size="17" baseType="lpstr">
      <vt:lpstr>Arial heading</vt:lpstr>
      <vt:lpstr>Arial</vt:lpstr>
      <vt:lpstr>Calibri</vt:lpstr>
      <vt:lpstr>Trebuchet MS</vt:lpstr>
      <vt:lpstr>Wingdings</vt:lpstr>
      <vt:lpstr>Office Theme</vt:lpstr>
      <vt:lpstr>ĐỀ TÀI TỐT NGHIỆP Thiết kế thiết bị giám sát máy công trình. </vt:lpstr>
      <vt:lpstr>Nội dung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TỐT NGHIỆP Thiết kế thiết bị thanh toán hỗ trợ giặt tự phục vụ  trong kí túc xá của Trường đại học</dc:title>
  <dc:creator>Tran Van Sang 20153161</dc:creator>
  <cp:lastModifiedBy>Tran Hung Manh 20162674</cp:lastModifiedBy>
  <cp:revision>46</cp:revision>
  <dcterms:created xsi:type="dcterms:W3CDTF">2020-01-13T02:49:21Z</dcterms:created>
  <dcterms:modified xsi:type="dcterms:W3CDTF">2021-04-04T13:33:37Z</dcterms:modified>
</cp:coreProperties>
</file>